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1"/>
  </p:notesMasterIdLst>
  <p:handoutMasterIdLst>
    <p:handoutMasterId r:id="rId32"/>
  </p:handoutMasterIdLst>
  <p:sldIdLst>
    <p:sldId id="273" r:id="rId6"/>
    <p:sldId id="433" r:id="rId7"/>
    <p:sldId id="404" r:id="rId8"/>
    <p:sldId id="436" r:id="rId9"/>
    <p:sldId id="437" r:id="rId10"/>
    <p:sldId id="441" r:id="rId11"/>
    <p:sldId id="435" r:id="rId12"/>
    <p:sldId id="442" r:id="rId13"/>
    <p:sldId id="456" r:id="rId14"/>
    <p:sldId id="457" r:id="rId15"/>
    <p:sldId id="458" r:id="rId16"/>
    <p:sldId id="467" r:id="rId17"/>
    <p:sldId id="459" r:id="rId18"/>
    <p:sldId id="465" r:id="rId19"/>
    <p:sldId id="464" r:id="rId20"/>
    <p:sldId id="462" r:id="rId21"/>
    <p:sldId id="463" r:id="rId22"/>
    <p:sldId id="466" r:id="rId23"/>
    <p:sldId id="460" r:id="rId24"/>
    <p:sldId id="461" r:id="rId25"/>
    <p:sldId id="468" r:id="rId26"/>
    <p:sldId id="469" r:id="rId27"/>
    <p:sldId id="422" r:id="rId28"/>
    <p:sldId id="432" r:id="rId29"/>
    <p:sldId id="417" r:id="rId3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89C603-9B80-4E47-850B-F662D262D82C}">
          <p14:sldIdLst>
            <p14:sldId id="273"/>
            <p14:sldId id="433"/>
            <p14:sldId id="404"/>
            <p14:sldId id="436"/>
            <p14:sldId id="437"/>
            <p14:sldId id="441"/>
            <p14:sldId id="435"/>
            <p14:sldId id="442"/>
            <p14:sldId id="456"/>
            <p14:sldId id="457"/>
            <p14:sldId id="458"/>
            <p14:sldId id="467"/>
            <p14:sldId id="459"/>
            <p14:sldId id="465"/>
            <p14:sldId id="464"/>
            <p14:sldId id="462"/>
            <p14:sldId id="463"/>
            <p14:sldId id="466"/>
            <p14:sldId id="460"/>
            <p14:sldId id="461"/>
            <p14:sldId id="468"/>
            <p14:sldId id="469"/>
            <p14:sldId id="422"/>
            <p14:sldId id="432"/>
            <p14:sldId id="417"/>
          </p14:sldIdLst>
        </p14:section>
        <p14:section name="Closing Slide" id="{8E0A16A9-81F4-4EFA-B3C4-8E54316C98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ch, Molly L" initials="KML" lastIdx="1" clrIdx="0">
    <p:extLst>
      <p:ext uri="{19B8F6BF-5375-455C-9EA6-DF929625EA0E}">
        <p15:presenceInfo xmlns:p15="http://schemas.microsoft.com/office/powerpoint/2012/main" userId="S-1-5-21-518801419-837558100-3897137742-83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3300"/>
    <a:srgbClr val="FF3300"/>
    <a:srgbClr val="C05131"/>
    <a:srgbClr val="007681"/>
    <a:srgbClr val="509E2F"/>
    <a:srgbClr val="0076A5"/>
    <a:srgbClr val="E1E1E1"/>
    <a:srgbClr val="939393"/>
    <a:srgbClr val="6E6E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578F52-4588-4770-AD68-3BD925FB35BC}" v="8" dt="2020-01-14T15:53:01.310"/>
    <p1510:client id="{6453C1EB-A325-4DE5-A358-ECE4F127F038}" v="1" dt="2020-01-14T15:56:06.5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1" autoAdjust="0"/>
    <p:restoredTop sz="91156" autoAdjust="0"/>
  </p:normalViewPr>
  <p:slideViewPr>
    <p:cSldViewPr snapToGrid="0" snapToObjects="1">
      <p:cViewPr varScale="1">
        <p:scale>
          <a:sx n="112" d="100"/>
          <a:sy n="112" d="100"/>
        </p:scale>
        <p:origin x="214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ch, Molly L" userId="32355e2d-ce3e-43b2-b180-c82c5a9b1326" providerId="ADAL" clId="{6453C1EB-A325-4DE5-A358-ECE4F127F038}"/>
    <pc:docChg chg="modSld">
      <pc:chgData name="Krich, Molly L" userId="32355e2d-ce3e-43b2-b180-c82c5a9b1326" providerId="ADAL" clId="{6453C1EB-A325-4DE5-A358-ECE4F127F038}" dt="2020-01-14T15:56:05.506" v="6" actId="20577"/>
      <pc:docMkLst>
        <pc:docMk/>
      </pc:docMkLst>
      <pc:sldChg chg="modSp">
        <pc:chgData name="Krich, Molly L" userId="32355e2d-ce3e-43b2-b180-c82c5a9b1326" providerId="ADAL" clId="{6453C1EB-A325-4DE5-A358-ECE4F127F038}" dt="2020-01-14T15:56:05.506" v="6" actId="20577"/>
        <pc:sldMkLst>
          <pc:docMk/>
          <pc:sldMk cId="3750530400" sldId="432"/>
        </pc:sldMkLst>
        <pc:spChg chg="mod">
          <ac:chgData name="Krich, Molly L" userId="32355e2d-ce3e-43b2-b180-c82c5a9b1326" providerId="ADAL" clId="{6453C1EB-A325-4DE5-A358-ECE4F127F038}" dt="2020-01-14T15:56:05.506" v="6" actId="20577"/>
          <ac:spMkLst>
            <pc:docMk/>
            <pc:sldMk cId="3750530400" sldId="432"/>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103" tIns="48052" rIns="96103" bIns="48052"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103" tIns="48052" rIns="96103" bIns="48052" rtlCol="0"/>
          <a:lstStyle>
            <a:lvl1pPr algn="r">
              <a:defRPr sz="1300"/>
            </a:lvl1pPr>
          </a:lstStyle>
          <a:p>
            <a:fld id="{B9C12EE5-8B6E-45F9-9579-BE7EF53F7C9F}" type="datetimeFigureOut">
              <a:rPr lang="en-US" smtClean="0"/>
              <a:t>6/14/20</a:t>
            </a:fld>
            <a:endParaRPr lang="en-US" dirty="0"/>
          </a:p>
        </p:txBody>
      </p:sp>
      <p:sp>
        <p:nvSpPr>
          <p:cNvPr id="4" name="Footer Placeholder 3"/>
          <p:cNvSpPr>
            <a:spLocks noGrp="1"/>
          </p:cNvSpPr>
          <p:nvPr>
            <p:ph type="ftr" sz="quarter" idx="2"/>
          </p:nvPr>
        </p:nvSpPr>
        <p:spPr>
          <a:xfrm>
            <a:off x="0" y="9119473"/>
            <a:ext cx="3169920" cy="480060"/>
          </a:xfrm>
          <a:prstGeom prst="rect">
            <a:avLst/>
          </a:prstGeom>
        </p:spPr>
        <p:txBody>
          <a:bodyPr vert="horz" lIns="96103" tIns="48052" rIns="96103" bIns="48052"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3"/>
            <a:ext cx="3169920" cy="480060"/>
          </a:xfrm>
          <a:prstGeom prst="rect">
            <a:avLst/>
          </a:prstGeom>
        </p:spPr>
        <p:txBody>
          <a:bodyPr vert="horz" lIns="96103" tIns="48052" rIns="96103" bIns="48052" rtlCol="0" anchor="b"/>
          <a:lstStyle>
            <a:lvl1pPr algn="r">
              <a:defRPr sz="1300"/>
            </a:lvl1pPr>
          </a:lstStyle>
          <a:p>
            <a:fld id="{832807FC-3362-40BA-A5C9-723C0A07AB76}" type="slidenum">
              <a:rPr lang="en-US" smtClean="0"/>
              <a:t>‹#›</a:t>
            </a:fld>
            <a:endParaRPr lang="en-US" dirty="0"/>
          </a:p>
        </p:txBody>
      </p:sp>
    </p:spTree>
    <p:extLst>
      <p:ext uri="{BB962C8B-B14F-4D97-AF65-F5344CB8AC3E}">
        <p14:creationId xmlns:p14="http://schemas.microsoft.com/office/powerpoint/2010/main" val="2547606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103" tIns="48052" rIns="96103" bIns="48052"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103" tIns="48052" rIns="96103" bIns="48052" rtlCol="0"/>
          <a:lstStyle>
            <a:lvl1pPr algn="r">
              <a:defRPr sz="1300"/>
            </a:lvl1pPr>
          </a:lstStyle>
          <a:p>
            <a:fld id="{813A17A4-BA09-45F4-B2D4-7487CB1126C4}" type="datetimeFigureOut">
              <a:rPr lang="en-US" smtClean="0"/>
              <a:t>6/14/20</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103" tIns="48052" rIns="96103" bIns="48052"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103" tIns="48052" rIns="96103" bIns="480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3"/>
            <a:ext cx="3169920" cy="480060"/>
          </a:xfrm>
          <a:prstGeom prst="rect">
            <a:avLst/>
          </a:prstGeom>
        </p:spPr>
        <p:txBody>
          <a:bodyPr vert="horz" lIns="96103" tIns="48052" rIns="96103" bIns="4805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103" tIns="48052" rIns="96103" bIns="48052" rtlCol="0" anchor="b"/>
          <a:lstStyle>
            <a:lvl1pPr algn="r">
              <a:defRPr sz="1300"/>
            </a:lvl1pPr>
          </a:lstStyle>
          <a:p>
            <a:fld id="{D3A75928-3C3E-4838-8C20-94922049B58A}" type="slidenum">
              <a:rPr lang="en-US" smtClean="0"/>
              <a:t>‹#›</a:t>
            </a:fld>
            <a:endParaRPr lang="en-US" dirty="0"/>
          </a:p>
        </p:txBody>
      </p:sp>
    </p:spTree>
    <p:extLst>
      <p:ext uri="{BB962C8B-B14F-4D97-AF65-F5344CB8AC3E}">
        <p14:creationId xmlns:p14="http://schemas.microsoft.com/office/powerpoint/2010/main" val="2238017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75928-3C3E-4838-8C20-94922049B58A}" type="slidenum">
              <a:rPr lang="en-US" smtClean="0"/>
              <a:t>3</a:t>
            </a:fld>
            <a:endParaRPr lang="en-US" dirty="0"/>
          </a:p>
        </p:txBody>
      </p:sp>
    </p:spTree>
    <p:extLst>
      <p:ext uri="{BB962C8B-B14F-4D97-AF65-F5344CB8AC3E}">
        <p14:creationId xmlns:p14="http://schemas.microsoft.com/office/powerpoint/2010/main" val="753823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693" eaLnBrk="0" hangingPunct="0">
              <a:defRPr sz="2500" b="1">
                <a:solidFill>
                  <a:schemeClr val="tx1"/>
                </a:solidFill>
                <a:latin typeface="Arial" pitchFamily="34" charset="0"/>
                <a:ea typeface="宋体" pitchFamily="2" charset="-122"/>
              </a:defRPr>
            </a:lvl1pPr>
            <a:lvl2pPr marL="772646" indent="-297170" defTabSz="942693" eaLnBrk="0" hangingPunct="0">
              <a:defRPr sz="2500" b="1">
                <a:solidFill>
                  <a:schemeClr val="tx1"/>
                </a:solidFill>
                <a:latin typeface="Arial" pitchFamily="34" charset="0"/>
                <a:ea typeface="宋体" pitchFamily="2" charset="-122"/>
              </a:defRPr>
            </a:lvl2pPr>
            <a:lvl3pPr marL="1188685" indent="-237738" defTabSz="942693" eaLnBrk="0" hangingPunct="0">
              <a:defRPr sz="2500" b="1">
                <a:solidFill>
                  <a:schemeClr val="tx1"/>
                </a:solidFill>
                <a:latin typeface="Arial" pitchFamily="34" charset="0"/>
                <a:ea typeface="宋体" pitchFamily="2" charset="-122"/>
              </a:defRPr>
            </a:lvl3pPr>
            <a:lvl4pPr marL="1664158" indent="-237738" defTabSz="942693" eaLnBrk="0" hangingPunct="0">
              <a:defRPr sz="2500" b="1">
                <a:solidFill>
                  <a:schemeClr val="tx1"/>
                </a:solidFill>
                <a:latin typeface="Arial" pitchFamily="34" charset="0"/>
                <a:ea typeface="宋体" pitchFamily="2" charset="-122"/>
              </a:defRPr>
            </a:lvl4pPr>
            <a:lvl5pPr marL="2139631" indent="-237738" defTabSz="942693" eaLnBrk="0" hangingPunct="0">
              <a:defRPr sz="2500" b="1">
                <a:solidFill>
                  <a:schemeClr val="tx1"/>
                </a:solidFill>
                <a:latin typeface="Arial" pitchFamily="34" charset="0"/>
                <a:ea typeface="宋体" pitchFamily="2" charset="-122"/>
              </a:defRPr>
            </a:lvl5pPr>
            <a:lvl6pPr marL="2615106" indent="-237738" defTabSz="942693" eaLnBrk="0" fontAlgn="base" hangingPunct="0">
              <a:spcBef>
                <a:spcPct val="0"/>
              </a:spcBef>
              <a:spcAft>
                <a:spcPct val="0"/>
              </a:spcAft>
              <a:defRPr sz="2500" b="1">
                <a:solidFill>
                  <a:schemeClr val="tx1"/>
                </a:solidFill>
                <a:latin typeface="Arial" pitchFamily="34" charset="0"/>
                <a:ea typeface="宋体" pitchFamily="2" charset="-122"/>
              </a:defRPr>
            </a:lvl6pPr>
            <a:lvl7pPr marL="3090578" indent="-237738" defTabSz="942693" eaLnBrk="0" fontAlgn="base" hangingPunct="0">
              <a:spcBef>
                <a:spcPct val="0"/>
              </a:spcBef>
              <a:spcAft>
                <a:spcPct val="0"/>
              </a:spcAft>
              <a:defRPr sz="2500" b="1">
                <a:solidFill>
                  <a:schemeClr val="tx1"/>
                </a:solidFill>
                <a:latin typeface="Arial" pitchFamily="34" charset="0"/>
                <a:ea typeface="宋体" pitchFamily="2" charset="-122"/>
              </a:defRPr>
            </a:lvl7pPr>
            <a:lvl8pPr marL="3566052" indent="-237738" defTabSz="942693" eaLnBrk="0" fontAlgn="base" hangingPunct="0">
              <a:spcBef>
                <a:spcPct val="0"/>
              </a:spcBef>
              <a:spcAft>
                <a:spcPct val="0"/>
              </a:spcAft>
              <a:defRPr sz="2500" b="1">
                <a:solidFill>
                  <a:schemeClr val="tx1"/>
                </a:solidFill>
                <a:latin typeface="Arial" pitchFamily="34" charset="0"/>
                <a:ea typeface="宋体" pitchFamily="2" charset="-122"/>
              </a:defRPr>
            </a:lvl8pPr>
            <a:lvl9pPr marL="4041525" indent="-237738" defTabSz="942693" eaLnBrk="0" fontAlgn="base" hangingPunct="0">
              <a:spcBef>
                <a:spcPct val="0"/>
              </a:spcBef>
              <a:spcAft>
                <a:spcPct val="0"/>
              </a:spcAft>
              <a:defRPr sz="2500" b="1">
                <a:solidFill>
                  <a:schemeClr val="tx1"/>
                </a:solidFill>
                <a:latin typeface="Arial" pitchFamily="34" charset="0"/>
                <a:ea typeface="宋体" pitchFamily="2" charset="-122"/>
              </a:defRPr>
            </a:lvl9pPr>
          </a:lstStyle>
          <a:p>
            <a:fld id="{83AA0BAA-BA11-4115-9F20-7661AADC8A5B}" type="slidenum">
              <a:rPr lang="en-US" sz="1300" b="0">
                <a:solidFill>
                  <a:srgbClr val="000000"/>
                </a:solidFill>
                <a:latin typeface="Times New Roman" pitchFamily="18" charset="0"/>
              </a:rPr>
              <a:pPr/>
              <a:t>25</a:t>
            </a:fld>
            <a:endParaRPr lang="en-US" sz="1300" b="0" dirty="0">
              <a:solidFill>
                <a:srgbClr val="000000"/>
              </a:solidFill>
              <a:latin typeface="Times New Roman" pitchFamily="18" charset="0"/>
            </a:endParaRPr>
          </a:p>
        </p:txBody>
      </p:sp>
    </p:spTree>
    <p:extLst>
      <p:ext uri="{BB962C8B-B14F-4D97-AF65-F5344CB8AC3E}">
        <p14:creationId xmlns:p14="http://schemas.microsoft.com/office/powerpoint/2010/main" val="319635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75928-3C3E-4838-8C20-94922049B58A}" type="slidenum">
              <a:rPr lang="en-US" smtClean="0"/>
              <a:t>4</a:t>
            </a:fld>
            <a:endParaRPr lang="en-US" dirty="0"/>
          </a:p>
        </p:txBody>
      </p:sp>
    </p:spTree>
    <p:extLst>
      <p:ext uri="{BB962C8B-B14F-4D97-AF65-F5344CB8AC3E}">
        <p14:creationId xmlns:p14="http://schemas.microsoft.com/office/powerpoint/2010/main" val="4237846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75928-3C3E-4838-8C20-94922049B58A}" type="slidenum">
              <a:rPr lang="en-US" smtClean="0"/>
              <a:t>5</a:t>
            </a:fld>
            <a:endParaRPr lang="en-US" dirty="0"/>
          </a:p>
        </p:txBody>
      </p:sp>
    </p:spTree>
    <p:extLst>
      <p:ext uri="{BB962C8B-B14F-4D97-AF65-F5344CB8AC3E}">
        <p14:creationId xmlns:p14="http://schemas.microsoft.com/office/powerpoint/2010/main" val="3003825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75928-3C3E-4838-8C20-94922049B58A}" type="slidenum">
              <a:rPr lang="en-US" smtClean="0"/>
              <a:t>6</a:t>
            </a:fld>
            <a:endParaRPr lang="en-US" dirty="0"/>
          </a:p>
        </p:txBody>
      </p:sp>
    </p:spTree>
    <p:extLst>
      <p:ext uri="{BB962C8B-B14F-4D97-AF65-F5344CB8AC3E}">
        <p14:creationId xmlns:p14="http://schemas.microsoft.com/office/powerpoint/2010/main" val="148641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75928-3C3E-4838-8C20-94922049B58A}" type="slidenum">
              <a:rPr lang="en-US" smtClean="0"/>
              <a:t>7</a:t>
            </a:fld>
            <a:endParaRPr lang="en-US" dirty="0"/>
          </a:p>
        </p:txBody>
      </p:sp>
    </p:spTree>
    <p:extLst>
      <p:ext uri="{BB962C8B-B14F-4D97-AF65-F5344CB8AC3E}">
        <p14:creationId xmlns:p14="http://schemas.microsoft.com/office/powerpoint/2010/main" val="974338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75928-3C3E-4838-8C20-94922049B58A}" type="slidenum">
              <a:rPr lang="en-US" smtClean="0"/>
              <a:t>10</a:t>
            </a:fld>
            <a:endParaRPr lang="en-US" dirty="0"/>
          </a:p>
        </p:txBody>
      </p:sp>
    </p:spTree>
    <p:extLst>
      <p:ext uri="{BB962C8B-B14F-4D97-AF65-F5344CB8AC3E}">
        <p14:creationId xmlns:p14="http://schemas.microsoft.com/office/powerpoint/2010/main" val="3940871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75928-3C3E-4838-8C20-94922049B58A}" type="slidenum">
              <a:rPr lang="en-US" smtClean="0"/>
              <a:t>21</a:t>
            </a:fld>
            <a:endParaRPr lang="en-US" dirty="0"/>
          </a:p>
        </p:txBody>
      </p:sp>
    </p:spTree>
    <p:extLst>
      <p:ext uri="{BB962C8B-B14F-4D97-AF65-F5344CB8AC3E}">
        <p14:creationId xmlns:p14="http://schemas.microsoft.com/office/powerpoint/2010/main" val="3769710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आपूर्तिकर्ता वेब पोर्टल पर, अंग्रेजी, चीनी, जर्मन, फ्रेंच, हिंदी, इतालवी, स्पेनिश और तुर्की में उपलब्ध है</a:t>
            </a:r>
          </a:p>
          <a:p>
            <a:r>
              <a:rPr lang="en-US"/>
              <a:t>गाइड मूल भाषाओं में स्पष्टीकरण के साथ स्क्रीनशॉट दिखाते हैं</a:t>
            </a:r>
          </a:p>
          <a:p>
            <a:endParaRPr lang="en-US"/>
          </a:p>
        </p:txBody>
      </p:sp>
      <p:sp>
        <p:nvSpPr>
          <p:cNvPr id="4" name="Slide Number Placeholder 3"/>
          <p:cNvSpPr>
            <a:spLocks noGrp="1"/>
          </p:cNvSpPr>
          <p:nvPr>
            <p:ph type="sldNum" sz="quarter" idx="10"/>
          </p:nvPr>
        </p:nvSpPr>
        <p:spPr/>
        <p:txBody>
          <a:bodyPr/>
          <a:lstStyle/>
          <a:p>
            <a:fld id="{D3A75928-3C3E-4838-8C20-94922049B58A}" type="slidenum">
              <a:rPr lang="en-US" smtClean="0"/>
              <a:t>23</a:t>
            </a:fld>
            <a:endParaRPr lang="en-US"/>
          </a:p>
        </p:txBody>
      </p:sp>
    </p:spTree>
    <p:extLst>
      <p:ext uri="{BB962C8B-B14F-4D97-AF65-F5344CB8AC3E}">
        <p14:creationId xmlns:p14="http://schemas.microsoft.com/office/powerpoint/2010/main" val="1376687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693" eaLnBrk="0" hangingPunct="0">
              <a:defRPr sz="2500" b="1">
                <a:solidFill>
                  <a:schemeClr val="tx1"/>
                </a:solidFill>
                <a:latin typeface="Arial" pitchFamily="34" charset="0"/>
                <a:ea typeface="宋体" pitchFamily="2" charset="-122"/>
              </a:defRPr>
            </a:lvl1pPr>
            <a:lvl2pPr marL="772646" indent="-297170" defTabSz="942693" eaLnBrk="0" hangingPunct="0">
              <a:defRPr sz="2500" b="1">
                <a:solidFill>
                  <a:schemeClr val="tx1"/>
                </a:solidFill>
                <a:latin typeface="Arial" pitchFamily="34" charset="0"/>
                <a:ea typeface="宋体" pitchFamily="2" charset="-122"/>
              </a:defRPr>
            </a:lvl2pPr>
            <a:lvl3pPr marL="1188685" indent="-237738" defTabSz="942693" eaLnBrk="0" hangingPunct="0">
              <a:defRPr sz="2500" b="1">
                <a:solidFill>
                  <a:schemeClr val="tx1"/>
                </a:solidFill>
                <a:latin typeface="Arial" pitchFamily="34" charset="0"/>
                <a:ea typeface="宋体" pitchFamily="2" charset="-122"/>
              </a:defRPr>
            </a:lvl3pPr>
            <a:lvl4pPr marL="1664158" indent="-237738" defTabSz="942693" eaLnBrk="0" hangingPunct="0">
              <a:defRPr sz="2500" b="1">
                <a:solidFill>
                  <a:schemeClr val="tx1"/>
                </a:solidFill>
                <a:latin typeface="Arial" pitchFamily="34" charset="0"/>
                <a:ea typeface="宋体" pitchFamily="2" charset="-122"/>
              </a:defRPr>
            </a:lvl4pPr>
            <a:lvl5pPr marL="2139631" indent="-237738" defTabSz="942693" eaLnBrk="0" hangingPunct="0">
              <a:defRPr sz="2500" b="1">
                <a:solidFill>
                  <a:schemeClr val="tx1"/>
                </a:solidFill>
                <a:latin typeface="Arial" pitchFamily="34" charset="0"/>
                <a:ea typeface="宋体" pitchFamily="2" charset="-122"/>
              </a:defRPr>
            </a:lvl5pPr>
            <a:lvl6pPr marL="2615106" indent="-237738" defTabSz="942693" eaLnBrk="0" fontAlgn="base" hangingPunct="0">
              <a:spcBef>
                <a:spcPct val="0"/>
              </a:spcBef>
              <a:spcAft>
                <a:spcPct val="0"/>
              </a:spcAft>
              <a:defRPr sz="2500" b="1">
                <a:solidFill>
                  <a:schemeClr val="tx1"/>
                </a:solidFill>
                <a:latin typeface="Arial" pitchFamily="34" charset="0"/>
                <a:ea typeface="宋体" pitchFamily="2" charset="-122"/>
              </a:defRPr>
            </a:lvl6pPr>
            <a:lvl7pPr marL="3090578" indent="-237738" defTabSz="942693" eaLnBrk="0" fontAlgn="base" hangingPunct="0">
              <a:spcBef>
                <a:spcPct val="0"/>
              </a:spcBef>
              <a:spcAft>
                <a:spcPct val="0"/>
              </a:spcAft>
              <a:defRPr sz="2500" b="1">
                <a:solidFill>
                  <a:schemeClr val="tx1"/>
                </a:solidFill>
                <a:latin typeface="Arial" pitchFamily="34" charset="0"/>
                <a:ea typeface="宋体" pitchFamily="2" charset="-122"/>
              </a:defRPr>
            </a:lvl7pPr>
            <a:lvl8pPr marL="3566052" indent="-237738" defTabSz="942693" eaLnBrk="0" fontAlgn="base" hangingPunct="0">
              <a:spcBef>
                <a:spcPct val="0"/>
              </a:spcBef>
              <a:spcAft>
                <a:spcPct val="0"/>
              </a:spcAft>
              <a:defRPr sz="2500" b="1">
                <a:solidFill>
                  <a:schemeClr val="tx1"/>
                </a:solidFill>
                <a:latin typeface="Arial" pitchFamily="34" charset="0"/>
                <a:ea typeface="宋体" pitchFamily="2" charset="-122"/>
              </a:defRPr>
            </a:lvl8pPr>
            <a:lvl9pPr marL="4041525" indent="-237738" defTabSz="942693" eaLnBrk="0" fontAlgn="base" hangingPunct="0">
              <a:spcBef>
                <a:spcPct val="0"/>
              </a:spcBef>
              <a:spcAft>
                <a:spcPct val="0"/>
              </a:spcAft>
              <a:defRPr sz="2500" b="1">
                <a:solidFill>
                  <a:schemeClr val="tx1"/>
                </a:solidFill>
                <a:latin typeface="Arial" pitchFamily="34" charset="0"/>
                <a:ea typeface="宋体" pitchFamily="2" charset="-122"/>
              </a:defRPr>
            </a:lvl9pPr>
          </a:lstStyle>
          <a:p>
            <a:fld id="{83AA0BAA-BA11-4115-9F20-7661AADC8A5B}" type="slidenum">
              <a:rPr lang="en-US" sz="1300" b="0">
                <a:solidFill>
                  <a:srgbClr val="000000"/>
                </a:solidFill>
                <a:latin typeface="Times New Roman" pitchFamily="18" charset="0"/>
              </a:rPr>
              <a:pPr/>
              <a:t>24</a:t>
            </a:fld>
            <a:endParaRPr lang="en-US" sz="1300" b="0" dirty="0">
              <a:solidFill>
                <a:srgbClr val="000000"/>
              </a:solidFill>
              <a:latin typeface="Times New Roman" pitchFamily="18" charset="0"/>
            </a:endParaRPr>
          </a:p>
        </p:txBody>
      </p:sp>
    </p:spTree>
    <p:extLst>
      <p:ext uri="{BB962C8B-B14F-4D97-AF65-F5344CB8AC3E}">
        <p14:creationId xmlns:p14="http://schemas.microsoft.com/office/powerpoint/2010/main" val="709814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p:cNvSpPr/>
          <p:nvPr userDrawn="1"/>
        </p:nvSpPr>
        <p:spPr bwMode="grayWhite">
          <a:xfrm>
            <a:off x="226066" y="228600"/>
            <a:ext cx="6400800" cy="6400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bwMode="invGray">
          <a:xfrm>
            <a:off x="576072" y="2797254"/>
            <a:ext cx="5760399" cy="1470025"/>
          </a:xfrm>
        </p:spPr>
        <p:txBody>
          <a:bodyPr lIns="0" rIns="0" anchor="t">
            <a:normAutofit/>
          </a:bodyPr>
          <a:lstStyle>
            <a:lvl1pPr>
              <a:defRPr sz="3600"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bwMode="invGray">
          <a:xfrm>
            <a:off x="587022" y="2549674"/>
            <a:ext cx="5749449" cy="322855"/>
          </a:xfrm>
        </p:spPr>
        <p:txBody>
          <a:bodyPr vert="horz" lIns="0" tIns="45720" rIns="0" bIns="45720" rtlCol="0" anchor="t">
            <a:normAutofit/>
          </a:bodyPr>
          <a:lstStyle>
            <a:lvl1pPr marL="0" indent="0">
              <a:buNone/>
              <a:defRPr lang="en-US" sz="1400" b="0" dirty="0">
                <a:solidFill>
                  <a:schemeClr val="bg1"/>
                </a:solidFill>
                <a:latin typeface="+mj-lt"/>
                <a:ea typeface="+mj-ea"/>
                <a:cs typeface="+mj-cs"/>
              </a:defRPr>
            </a:lvl1pPr>
          </a:lstStyle>
          <a:p>
            <a:pPr lvl="0">
              <a:spcBef>
                <a:spcPct val="0"/>
              </a:spcBef>
            </a:pPr>
            <a:r>
              <a:rPr lang="en-US"/>
              <a:t>Click to edit Master subtitle style</a:t>
            </a:r>
            <a:endParaRPr lang="en-US" dirty="0"/>
          </a:p>
        </p:txBody>
      </p:sp>
      <p:sp>
        <p:nvSpPr>
          <p:cNvPr id="13" name="Text Placeholder 12"/>
          <p:cNvSpPr>
            <a:spLocks noGrp="1"/>
          </p:cNvSpPr>
          <p:nvPr>
            <p:ph type="body" sz="quarter" idx="10"/>
          </p:nvPr>
        </p:nvSpPr>
        <p:spPr bwMode="invGray">
          <a:xfrm>
            <a:off x="578461" y="4637581"/>
            <a:ext cx="5758009" cy="522335"/>
          </a:xfrm>
        </p:spPr>
        <p:txBody>
          <a:bodyPr vert="horz" lIns="0" tIns="45720" rIns="0" bIns="45720" rtlCol="0" anchor="t">
            <a:normAutofit/>
          </a:bodyPr>
          <a:lstStyle>
            <a:lvl1pPr>
              <a:defRPr lang="en-US" sz="1400" b="0" smtClean="0">
                <a:solidFill>
                  <a:schemeClr val="bg1"/>
                </a:solidFill>
                <a:latin typeface="+mj-lt"/>
                <a:ea typeface="+mj-ea"/>
                <a:cs typeface="+mj-cs"/>
              </a:defRPr>
            </a:lvl1pPr>
            <a:lvl2pPr>
              <a:defRPr lang="en-US" sz="2800" smtClean="0"/>
            </a:lvl2pPr>
            <a:lvl3pPr>
              <a:defRPr lang="en-US" sz="2400" smtClean="0"/>
            </a:lvl3pPr>
            <a:lvl4pPr>
              <a:defRPr lang="en-US" sz="2000" smtClean="0"/>
            </a:lvl4pPr>
            <a:lvl5pPr>
              <a:defRPr lang="en-US" sz="2000"/>
            </a:lvl5pPr>
          </a:lstStyle>
          <a:p>
            <a:pPr lvl="0">
              <a:spcBef>
                <a:spcPct val="0"/>
              </a:spcBef>
              <a:buFont typeface="Arial"/>
            </a:pPr>
            <a:r>
              <a:rPr lang="en-US"/>
              <a:t>Click to edit Master text styles</a:t>
            </a:r>
          </a:p>
        </p:txBody>
      </p:sp>
      <p:pic>
        <p:nvPicPr>
          <p:cNvPr id="7" name="Picture 6" descr="ALLE_CMYK_V_Taglin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419132" y="441252"/>
            <a:ext cx="1421283" cy="1222965"/>
          </a:xfrm>
          <a:prstGeom prst="rect">
            <a:avLst/>
          </a:prstGeom>
        </p:spPr>
      </p:pic>
    </p:spTree>
    <p:extLst>
      <p:ext uri="{BB962C8B-B14F-4D97-AF65-F5344CB8AC3E}">
        <p14:creationId xmlns:p14="http://schemas.microsoft.com/office/powerpoint/2010/main" val="647419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2176874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584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pic>
        <p:nvPicPr>
          <p:cNvPr id="5" name="Picture 4" descr="background copy.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white">
          <a:xfrm>
            <a:off x="0" y="0"/>
            <a:ext cx="9144000" cy="6858000"/>
          </a:xfrm>
          <a:prstGeom prst="rect">
            <a:avLst/>
          </a:prstGeom>
        </p:spPr>
      </p:pic>
      <p:sp>
        <p:nvSpPr>
          <p:cNvPr id="8" name="Rectangle 7"/>
          <p:cNvSpPr/>
          <p:nvPr userDrawn="1"/>
        </p:nvSpPr>
        <p:spPr bwMode="blackWhite">
          <a:xfrm>
            <a:off x="226066" y="228600"/>
            <a:ext cx="6400800" cy="6400800"/>
          </a:xfrm>
          <a:prstGeom prst="rect">
            <a:avLst/>
          </a:prstGeom>
          <a:solidFill>
            <a:schemeClr val="bg2">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bwMode="invGray">
          <a:xfrm>
            <a:off x="576072" y="2797254"/>
            <a:ext cx="5760399" cy="1470025"/>
          </a:xfrm>
        </p:spPr>
        <p:txBody>
          <a:bodyPr lIns="0" rIns="0" anchor="t">
            <a:normAutofit/>
          </a:bodyPr>
          <a:lstStyle>
            <a:lvl1pPr>
              <a:defRPr sz="3600"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bwMode="invGray">
          <a:xfrm>
            <a:off x="587022" y="2549674"/>
            <a:ext cx="5749449" cy="322855"/>
          </a:xfrm>
        </p:spPr>
        <p:txBody>
          <a:bodyPr vert="horz" lIns="0" tIns="45720" rIns="0" bIns="45720" rtlCol="0" anchor="t">
            <a:normAutofit/>
          </a:bodyPr>
          <a:lstStyle>
            <a:lvl1pPr marL="0" indent="0">
              <a:buNone/>
              <a:defRPr lang="en-US" sz="1400" b="0" dirty="0">
                <a:solidFill>
                  <a:schemeClr val="bg1"/>
                </a:solidFill>
                <a:latin typeface="+mj-lt"/>
                <a:ea typeface="+mj-ea"/>
                <a:cs typeface="+mj-cs"/>
              </a:defRPr>
            </a:lvl1pPr>
          </a:lstStyle>
          <a:p>
            <a:pPr lvl="0">
              <a:spcBef>
                <a:spcPct val="0"/>
              </a:spcBef>
            </a:pPr>
            <a:r>
              <a:rPr lang="en-US"/>
              <a:t>Click to edit Master subtitle style</a:t>
            </a:r>
            <a:endParaRPr lang="en-US" dirty="0"/>
          </a:p>
        </p:txBody>
      </p:sp>
      <p:sp>
        <p:nvSpPr>
          <p:cNvPr id="13" name="Text Placeholder 12"/>
          <p:cNvSpPr>
            <a:spLocks noGrp="1"/>
          </p:cNvSpPr>
          <p:nvPr>
            <p:ph type="body" sz="quarter" idx="10"/>
          </p:nvPr>
        </p:nvSpPr>
        <p:spPr bwMode="invGray">
          <a:xfrm>
            <a:off x="578461" y="4637581"/>
            <a:ext cx="5758009" cy="522335"/>
          </a:xfrm>
        </p:spPr>
        <p:txBody>
          <a:bodyPr vert="horz" lIns="0" tIns="45720" rIns="0" bIns="45720" rtlCol="0" anchor="t">
            <a:normAutofit/>
          </a:bodyPr>
          <a:lstStyle>
            <a:lvl1pPr>
              <a:defRPr lang="en-US" sz="1400" b="0" smtClean="0">
                <a:solidFill>
                  <a:schemeClr val="bg1"/>
                </a:solidFill>
                <a:latin typeface="+mj-lt"/>
                <a:ea typeface="+mj-ea"/>
                <a:cs typeface="+mj-cs"/>
              </a:defRPr>
            </a:lvl1pPr>
            <a:lvl2pPr>
              <a:defRPr lang="en-US" sz="2800" smtClean="0"/>
            </a:lvl2pPr>
            <a:lvl3pPr>
              <a:defRPr lang="en-US" sz="2400" smtClean="0"/>
            </a:lvl3pPr>
            <a:lvl4pPr>
              <a:defRPr lang="en-US" sz="2000" smtClean="0"/>
            </a:lvl4pPr>
            <a:lvl5pPr>
              <a:defRPr lang="en-US" sz="2000"/>
            </a:lvl5pPr>
          </a:lstStyle>
          <a:p>
            <a:pPr lvl="0">
              <a:spcBef>
                <a:spcPct val="0"/>
              </a:spcBef>
              <a:buFont typeface="Arial"/>
            </a:pPr>
            <a:r>
              <a:rPr lang="en-US"/>
              <a:t>Click to edit Master text styles</a:t>
            </a:r>
          </a:p>
        </p:txBody>
      </p:sp>
      <p:sp>
        <p:nvSpPr>
          <p:cNvPr id="9" name="Text Box 6"/>
          <p:cNvSpPr txBox="1">
            <a:spLocks noChangeArrowheads="1"/>
          </p:cNvSpPr>
          <p:nvPr userDrawn="1"/>
        </p:nvSpPr>
        <p:spPr bwMode="auto">
          <a:xfrm>
            <a:off x="7213600" y="3748314"/>
            <a:ext cx="1930400" cy="2881086"/>
          </a:xfrm>
          <a:prstGeom prst="rect">
            <a:avLst/>
          </a:prstGeom>
          <a:solidFill>
            <a:schemeClr val="accent6">
              <a:alpha val="71000"/>
            </a:schemeClr>
          </a:solidFill>
          <a:ln w="9525">
            <a:noFill/>
            <a:miter lim="800000"/>
            <a:headEnd/>
            <a:tailEnd/>
          </a:ln>
        </p:spPr>
        <p:txBody>
          <a:bodyPr wrap="square" lIns="91440">
            <a:noAutofit/>
          </a:bodyPr>
          <a:lstStyle/>
          <a:p>
            <a:pPr marL="0" indent="0">
              <a:buFont typeface="Arial"/>
              <a:buNone/>
            </a:pPr>
            <a:r>
              <a:rPr lang="en-US" sz="800" b="1" dirty="0">
                <a:solidFill>
                  <a:schemeClr val="tx1"/>
                </a:solidFill>
                <a:latin typeface="Arial"/>
                <a:ea typeface="Arial"/>
                <a:cs typeface="Arial"/>
              </a:rPr>
              <a:t>FULL BLEED </a:t>
            </a:r>
            <a:r>
              <a:rPr lang="en-US" sz="800" b="1" baseline="0" dirty="0">
                <a:solidFill>
                  <a:schemeClr val="tx1"/>
                </a:solidFill>
                <a:latin typeface="Arial"/>
                <a:ea typeface="Arial"/>
                <a:cs typeface="Arial"/>
              </a:rPr>
              <a:t>IMAGE COVER</a:t>
            </a:r>
          </a:p>
          <a:p>
            <a:pPr marL="58738" indent="-58738">
              <a:buFont typeface="Arial"/>
              <a:buChar char="•"/>
            </a:pPr>
            <a:r>
              <a:rPr lang="en-US" sz="800" b="0" dirty="0">
                <a:solidFill>
                  <a:schemeClr val="tx1"/>
                </a:solidFill>
                <a:latin typeface="Arial"/>
                <a:ea typeface="Arial"/>
                <a:cs typeface="Arial"/>
              </a:rPr>
              <a:t>Select an image that relates to the presentation subject and aligns to the Allegion </a:t>
            </a:r>
            <a:r>
              <a:rPr lang="en-US" sz="800" b="0" baseline="0" dirty="0">
                <a:solidFill>
                  <a:schemeClr val="tx1"/>
                </a:solidFill>
                <a:latin typeface="Arial"/>
                <a:ea typeface="Arial"/>
                <a:cs typeface="Arial"/>
              </a:rPr>
              <a:t>imagery guidelines</a:t>
            </a:r>
            <a:r>
              <a:rPr lang="en-US" sz="800" b="0" dirty="0">
                <a:solidFill>
                  <a:schemeClr val="tx1"/>
                </a:solidFill>
                <a:latin typeface="Arial"/>
                <a:ea typeface="Arial"/>
                <a:cs typeface="Arial"/>
              </a:rPr>
              <a:t>.</a:t>
            </a:r>
          </a:p>
          <a:p>
            <a:pPr marL="58738" indent="-58738" algn="l" defTabSz="457200" rtl="0" eaLnBrk="1" latinLnBrk="0" hangingPunct="1">
              <a:buFont typeface="Arial"/>
              <a:buChar char="•"/>
            </a:pPr>
            <a:r>
              <a:rPr lang="en-US" sz="800" b="0" kern="1200" dirty="0">
                <a:solidFill>
                  <a:schemeClr val="tx1"/>
                </a:solidFill>
                <a:latin typeface="Arial"/>
                <a:ea typeface="Arial"/>
                <a:cs typeface="Arial"/>
              </a:rPr>
              <a:t>Ensure the image does not diminish the </a:t>
            </a:r>
            <a:r>
              <a:rPr lang="en-US" sz="800" b="0" kern="1200" baseline="0" dirty="0">
                <a:solidFill>
                  <a:schemeClr val="tx1"/>
                </a:solidFill>
                <a:latin typeface="Arial"/>
                <a:ea typeface="Arial"/>
                <a:cs typeface="Arial"/>
              </a:rPr>
              <a:t>visibility </a:t>
            </a:r>
            <a:r>
              <a:rPr lang="en-US" sz="800" b="0" kern="1200" dirty="0">
                <a:solidFill>
                  <a:schemeClr val="tx1"/>
                </a:solidFill>
                <a:latin typeface="Arial"/>
                <a:ea typeface="Arial"/>
                <a:cs typeface="Arial"/>
              </a:rPr>
              <a:t>of the logo.</a:t>
            </a:r>
          </a:p>
          <a:p>
            <a:pPr marL="58738" indent="-58738" algn="l" defTabSz="457200" rtl="0" eaLnBrk="1" latinLnBrk="0" hangingPunct="1">
              <a:buFont typeface="Arial"/>
              <a:buChar char="•"/>
            </a:pPr>
            <a:r>
              <a:rPr lang="en-US" sz="800" b="0" kern="1200" dirty="0">
                <a:solidFill>
                  <a:schemeClr val="tx1"/>
                </a:solidFill>
                <a:latin typeface="Arial"/>
                <a:ea typeface="Arial"/>
                <a:cs typeface="Arial"/>
              </a:rPr>
              <a:t>Do not use more than one image.</a:t>
            </a:r>
          </a:p>
          <a:p>
            <a:endParaRPr lang="en-US" sz="800" b="1" dirty="0">
              <a:solidFill>
                <a:schemeClr val="tx1"/>
              </a:solidFill>
              <a:latin typeface="Arial"/>
              <a:ea typeface="Arial"/>
              <a:cs typeface="Arial"/>
            </a:endParaRPr>
          </a:p>
          <a:p>
            <a:r>
              <a:rPr lang="en-US" sz="800" b="1" dirty="0">
                <a:solidFill>
                  <a:schemeClr val="tx1"/>
                </a:solidFill>
                <a:latin typeface="Arial"/>
                <a:ea typeface="Arial"/>
                <a:cs typeface="Arial"/>
              </a:rPr>
              <a:t>CHANGING A PHOTO IN THE IMAGE AREA</a:t>
            </a:r>
          </a:p>
          <a:p>
            <a:pPr marL="58738" indent="-58738">
              <a:buFont typeface="Arial"/>
              <a:buChar char="•"/>
            </a:pPr>
            <a:r>
              <a:rPr lang="en-US" sz="800" dirty="0">
                <a:solidFill>
                  <a:schemeClr val="tx1"/>
                </a:solidFill>
                <a:latin typeface="Arial"/>
                <a:ea typeface="Arial"/>
                <a:cs typeface="Arial"/>
              </a:rPr>
              <a:t>In your menu bar select </a:t>
            </a:r>
            <a:br>
              <a:rPr lang="en-US" sz="800" dirty="0">
                <a:solidFill>
                  <a:schemeClr val="tx1"/>
                </a:solidFill>
                <a:latin typeface="Arial"/>
                <a:ea typeface="Arial"/>
                <a:cs typeface="Arial"/>
              </a:rPr>
            </a:br>
            <a:r>
              <a:rPr lang="en-US" sz="800" dirty="0">
                <a:solidFill>
                  <a:schemeClr val="tx1"/>
                </a:solidFill>
                <a:latin typeface="Arial"/>
                <a:ea typeface="Arial"/>
                <a:cs typeface="Arial"/>
              </a:rPr>
              <a:t>“View” &gt; “Master” &gt; “Slide Master”</a:t>
            </a:r>
          </a:p>
          <a:p>
            <a:pPr marL="58738" indent="-58738">
              <a:buFont typeface="Arial"/>
              <a:buChar char="•"/>
            </a:pPr>
            <a:r>
              <a:rPr lang="en-US" sz="800" dirty="0">
                <a:solidFill>
                  <a:schemeClr val="tx1"/>
                </a:solidFill>
                <a:latin typeface="Arial"/>
                <a:ea typeface="Arial"/>
                <a:cs typeface="Arial"/>
              </a:rPr>
              <a:t>Go to the Title Slide Image Master you wish to change</a:t>
            </a:r>
          </a:p>
          <a:p>
            <a:pPr marL="58738" indent="-58738">
              <a:buFont typeface="Arial"/>
              <a:buChar char="•"/>
            </a:pPr>
            <a:r>
              <a:rPr lang="en-US" sz="800" dirty="0">
                <a:solidFill>
                  <a:schemeClr val="tx1"/>
                </a:solidFill>
                <a:latin typeface="Arial"/>
                <a:ea typeface="Arial"/>
                <a:cs typeface="Arial"/>
              </a:rPr>
              <a:t>Select the image and delete </a:t>
            </a:r>
          </a:p>
          <a:p>
            <a:pPr marL="58738" indent="-58738">
              <a:buFont typeface="Arial"/>
              <a:buChar char="•"/>
            </a:pPr>
            <a:r>
              <a:rPr lang="en-US" sz="800" dirty="0">
                <a:solidFill>
                  <a:schemeClr val="tx1"/>
                </a:solidFill>
                <a:latin typeface="Arial"/>
                <a:ea typeface="Arial"/>
                <a:cs typeface="Arial"/>
              </a:rPr>
              <a:t>Insert</a:t>
            </a:r>
            <a:r>
              <a:rPr lang="en-US" sz="800" baseline="0" dirty="0">
                <a:solidFill>
                  <a:schemeClr val="tx1"/>
                </a:solidFill>
                <a:latin typeface="Arial"/>
                <a:ea typeface="Arial"/>
                <a:cs typeface="Arial"/>
              </a:rPr>
              <a:t> new image/photo on page</a:t>
            </a:r>
            <a:endParaRPr lang="en-US" sz="800" dirty="0">
              <a:solidFill>
                <a:schemeClr val="tx1"/>
              </a:solidFill>
              <a:latin typeface="Arial"/>
              <a:ea typeface="Arial"/>
              <a:cs typeface="Arial"/>
            </a:endParaRPr>
          </a:p>
          <a:p>
            <a:pPr marL="58738" indent="-58738">
              <a:buFont typeface="Arial"/>
              <a:buChar char="•"/>
            </a:pPr>
            <a:r>
              <a:rPr lang="en-US" sz="800" dirty="0">
                <a:solidFill>
                  <a:schemeClr val="tx1"/>
                </a:solidFill>
                <a:latin typeface="Arial"/>
                <a:ea typeface="Arial"/>
                <a:cs typeface="Arial"/>
              </a:rPr>
              <a:t>Once the new image placement is finalized, select </a:t>
            </a:r>
            <a:br>
              <a:rPr lang="en-US" sz="800" dirty="0">
                <a:solidFill>
                  <a:schemeClr val="tx1"/>
                </a:solidFill>
                <a:latin typeface="Arial"/>
                <a:ea typeface="Arial"/>
                <a:cs typeface="Arial"/>
              </a:rPr>
            </a:br>
            <a:r>
              <a:rPr lang="ja-JP" altLang="en-US" sz="800" dirty="0">
                <a:solidFill>
                  <a:schemeClr val="tx1"/>
                </a:solidFill>
                <a:latin typeface="Arial"/>
                <a:ea typeface="Arial"/>
                <a:cs typeface="Arial"/>
              </a:rPr>
              <a:t>“</a:t>
            </a:r>
            <a:r>
              <a:rPr lang="en-US" sz="800" dirty="0">
                <a:solidFill>
                  <a:schemeClr val="tx1"/>
                </a:solidFill>
                <a:latin typeface="Arial"/>
                <a:ea typeface="Arial"/>
                <a:cs typeface="Arial"/>
              </a:rPr>
              <a:t>Arrange</a:t>
            </a:r>
            <a:r>
              <a:rPr lang="ja-JP" altLang="en-US" sz="800" dirty="0">
                <a:solidFill>
                  <a:schemeClr val="tx1"/>
                </a:solidFill>
                <a:latin typeface="Arial"/>
                <a:ea typeface="Arial"/>
                <a:cs typeface="Arial"/>
              </a:rPr>
              <a:t>”</a:t>
            </a:r>
            <a:r>
              <a:rPr lang="en-US" sz="800" dirty="0">
                <a:solidFill>
                  <a:schemeClr val="tx1"/>
                </a:solidFill>
                <a:latin typeface="Arial"/>
                <a:ea typeface="Arial"/>
                <a:cs typeface="Arial"/>
              </a:rPr>
              <a:t> &gt; </a:t>
            </a:r>
            <a:r>
              <a:rPr lang="ja-JP" altLang="en-US" sz="800" dirty="0">
                <a:solidFill>
                  <a:schemeClr val="tx1"/>
                </a:solidFill>
                <a:latin typeface="Arial"/>
                <a:ea typeface="Arial"/>
                <a:cs typeface="Arial"/>
              </a:rPr>
              <a:t>“</a:t>
            </a:r>
            <a:r>
              <a:rPr lang="en-US" sz="800" dirty="0">
                <a:solidFill>
                  <a:schemeClr val="tx1"/>
                </a:solidFill>
                <a:latin typeface="Arial"/>
                <a:ea typeface="Arial"/>
                <a:cs typeface="Arial"/>
              </a:rPr>
              <a:t>Send to back</a:t>
            </a:r>
            <a:r>
              <a:rPr lang="ja-JP" altLang="en-US" sz="800" dirty="0">
                <a:solidFill>
                  <a:schemeClr val="tx1"/>
                </a:solidFill>
                <a:latin typeface="Arial"/>
                <a:ea typeface="Arial"/>
                <a:cs typeface="Arial"/>
              </a:rPr>
              <a:t>”</a:t>
            </a:r>
            <a:endParaRPr lang="en-US" sz="800" dirty="0">
              <a:solidFill>
                <a:schemeClr val="tx1"/>
              </a:solidFill>
              <a:latin typeface="Arial"/>
              <a:ea typeface="Arial"/>
              <a:cs typeface="Arial"/>
            </a:endParaRPr>
          </a:p>
          <a:p>
            <a:endParaRPr lang="en-US" sz="800" b="1" dirty="0">
              <a:solidFill>
                <a:schemeClr val="tx1"/>
              </a:solidFill>
              <a:latin typeface="Arial"/>
              <a:ea typeface="Arial"/>
              <a:cs typeface="Arial"/>
            </a:endParaRPr>
          </a:p>
          <a:p>
            <a:r>
              <a:rPr lang="en-US" sz="800" b="1" dirty="0">
                <a:solidFill>
                  <a:schemeClr val="tx1"/>
                </a:solidFill>
                <a:latin typeface="Arial"/>
                <a:ea typeface="Arial"/>
                <a:cs typeface="Arial"/>
              </a:rPr>
              <a:t>DELETE THESE INSTRUCTIONS BEFORE FINAL USE.</a:t>
            </a:r>
          </a:p>
        </p:txBody>
      </p:sp>
      <p:pic>
        <p:nvPicPr>
          <p:cNvPr id="11" name="Picture 10" descr="ALLE_CMYK_V_Taglin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19132" y="441252"/>
            <a:ext cx="1421283" cy="1222965"/>
          </a:xfrm>
          <a:prstGeom prst="rect">
            <a:avLst/>
          </a:prstGeom>
        </p:spPr>
      </p:pic>
    </p:spTree>
    <p:extLst>
      <p:ext uri="{BB962C8B-B14F-4D97-AF65-F5344CB8AC3E}">
        <p14:creationId xmlns:p14="http://schemas.microsoft.com/office/powerpoint/2010/main" val="1869261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Content Placeholder 2"/>
          <p:cNvSpPr>
            <a:spLocks noGrp="1"/>
          </p:cNvSpPr>
          <p:nvPr>
            <p:ph idx="1"/>
          </p:nvPr>
        </p:nvSpPr>
        <p:spPr bwMode="gray"/>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3401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Large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62863"/>
            <a:ext cx="8229600" cy="4361991"/>
          </a:xfrm>
        </p:spPr>
        <p:txBody>
          <a:bodyPr/>
          <a:lstStyle>
            <a:lvl1pPr>
              <a:defRPr sz="3600"/>
            </a:lvl1pPr>
          </a:lstStyle>
          <a:p>
            <a:pPr lvl="0"/>
            <a:r>
              <a:rPr lang="en-US"/>
              <a:t>Click to edit Master text styles</a:t>
            </a:r>
          </a:p>
        </p:txBody>
      </p:sp>
    </p:spTree>
    <p:extLst>
      <p:ext uri="{BB962C8B-B14F-4D97-AF65-F5344CB8AC3E}">
        <p14:creationId xmlns:p14="http://schemas.microsoft.com/office/powerpoint/2010/main" val="2561062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8" name="Rectangle 7"/>
          <p:cNvSpPr/>
          <p:nvPr userDrawn="1"/>
        </p:nvSpPr>
        <p:spPr bwMode="blackWhite">
          <a:xfrm>
            <a:off x="226066" y="228600"/>
            <a:ext cx="6400800" cy="6400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a:spLocks noGrp="1"/>
          </p:cNvSpPr>
          <p:nvPr>
            <p:ph type="ctrTitle"/>
          </p:nvPr>
        </p:nvSpPr>
        <p:spPr bwMode="invGray">
          <a:xfrm>
            <a:off x="576072" y="2797254"/>
            <a:ext cx="5760399" cy="1470025"/>
          </a:xfrm>
        </p:spPr>
        <p:txBody>
          <a:bodyPr lIns="0" rIns="0" anchor="t">
            <a:normAutofit/>
          </a:bodyPr>
          <a:lstStyle>
            <a:lvl1pPr>
              <a:defRPr sz="3600" b="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bwMode="invGray">
          <a:xfrm>
            <a:off x="587022" y="2549674"/>
            <a:ext cx="5749449" cy="322855"/>
          </a:xfrm>
        </p:spPr>
        <p:txBody>
          <a:bodyPr vert="horz" lIns="0" tIns="45720" rIns="0" bIns="45720" rtlCol="0" anchor="t">
            <a:normAutofit/>
          </a:bodyPr>
          <a:lstStyle>
            <a:lvl1pPr marL="0" indent="0">
              <a:buNone/>
              <a:defRPr lang="en-US" sz="1400" b="0" dirty="0">
                <a:solidFill>
                  <a:schemeClr val="bg1"/>
                </a:solidFill>
                <a:latin typeface="+mj-lt"/>
                <a:ea typeface="+mj-ea"/>
                <a:cs typeface="+mj-cs"/>
              </a:defRPr>
            </a:lvl1pPr>
          </a:lstStyle>
          <a:p>
            <a:pPr lvl="0">
              <a:spcBef>
                <a:spcPct val="0"/>
              </a:spcBef>
            </a:pPr>
            <a:r>
              <a:rPr lang="en-US"/>
              <a:t>Click to edit Master subtitle style</a:t>
            </a:r>
            <a:endParaRPr lang="en-US" dirty="0"/>
          </a:p>
        </p:txBody>
      </p:sp>
      <p:pic>
        <p:nvPicPr>
          <p:cNvPr id="6" name="Picture 5" descr="ALLE_CMYK_V_Taglin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419132" y="441252"/>
            <a:ext cx="1421283" cy="1222965"/>
          </a:xfrm>
          <a:prstGeom prst="rect">
            <a:avLst/>
          </a:prstGeom>
        </p:spPr>
      </p:pic>
    </p:spTree>
    <p:extLst>
      <p:ext uri="{BB962C8B-B14F-4D97-AF65-F5344CB8AC3E}">
        <p14:creationId xmlns:p14="http://schemas.microsoft.com/office/powerpoint/2010/main" val="518012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Content Placeholder 2"/>
          <p:cNvSpPr>
            <a:spLocks noGrp="1"/>
          </p:cNvSpPr>
          <p:nvPr>
            <p:ph sz="half" idx="1"/>
          </p:nvPr>
        </p:nvSpPr>
        <p:spPr bwMode="gray">
          <a:xfrm>
            <a:off x="457200" y="1600200"/>
            <a:ext cx="4038600"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gray">
          <a:xfrm>
            <a:off x="4648200" y="1600200"/>
            <a:ext cx="4038600"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5314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2 Charts">
    <p:spTree>
      <p:nvGrpSpPr>
        <p:cNvPr id="1" name=""/>
        <p:cNvGrpSpPr/>
        <p:nvPr/>
      </p:nvGrpSpPr>
      <p:grpSpPr>
        <a:xfrm>
          <a:off x="0" y="0"/>
          <a:ext cx="0" cy="0"/>
          <a:chOff x="0" y="0"/>
          <a:chExt cx="0" cy="0"/>
        </a:xfrm>
      </p:grpSpPr>
      <p:sp>
        <p:nvSpPr>
          <p:cNvPr id="8" name="Rectangle 7"/>
          <p:cNvSpPr/>
          <p:nvPr userDrawn="1"/>
        </p:nvSpPr>
        <p:spPr bwMode="white">
          <a:xfrm>
            <a:off x="3264645" y="452157"/>
            <a:ext cx="5432211" cy="545016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Chart Placeholder 5"/>
          <p:cNvSpPr>
            <a:spLocks noGrp="1"/>
          </p:cNvSpPr>
          <p:nvPr>
            <p:ph type="chart" sz="quarter" idx="10"/>
          </p:nvPr>
        </p:nvSpPr>
        <p:spPr bwMode="invGray">
          <a:xfrm>
            <a:off x="3264646" y="452157"/>
            <a:ext cx="2712781" cy="5450167"/>
          </a:xfrm>
          <a:noFill/>
        </p:spPr>
        <p:txBody>
          <a:bodyPr/>
          <a:lstStyle/>
          <a:p>
            <a:r>
              <a:rPr lang="en-US" dirty="0"/>
              <a:t>Click icon to add chart</a:t>
            </a:r>
          </a:p>
        </p:txBody>
      </p:sp>
      <p:sp>
        <p:nvSpPr>
          <p:cNvPr id="2" name="Title 1"/>
          <p:cNvSpPr>
            <a:spLocks noGrp="1"/>
          </p:cNvSpPr>
          <p:nvPr>
            <p:ph type="title"/>
          </p:nvPr>
        </p:nvSpPr>
        <p:spPr bwMode="gray">
          <a:xfrm>
            <a:off x="457200" y="301234"/>
            <a:ext cx="2647870" cy="1143000"/>
          </a:xfrm>
        </p:spPr>
        <p:txBody>
          <a:bodyPr/>
          <a:lstStyle>
            <a:lvl1pPr>
              <a:defRPr sz="2400"/>
            </a:lvl1pPr>
          </a:lstStyle>
          <a:p>
            <a:r>
              <a:rPr lang="en-US"/>
              <a:t>Click to edit Master title style</a:t>
            </a:r>
            <a:endParaRPr lang="en-US" dirty="0"/>
          </a:p>
        </p:txBody>
      </p:sp>
      <p:sp>
        <p:nvSpPr>
          <p:cNvPr id="3" name="Content Placeholder 2"/>
          <p:cNvSpPr>
            <a:spLocks noGrp="1"/>
          </p:cNvSpPr>
          <p:nvPr>
            <p:ph sz="half" idx="1"/>
          </p:nvPr>
        </p:nvSpPr>
        <p:spPr bwMode="gray">
          <a:xfrm>
            <a:off x="457200" y="1695591"/>
            <a:ext cx="2647870" cy="420673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hart Placeholder 5"/>
          <p:cNvSpPr>
            <a:spLocks noGrp="1"/>
          </p:cNvSpPr>
          <p:nvPr>
            <p:ph type="chart" sz="quarter" idx="11"/>
          </p:nvPr>
        </p:nvSpPr>
        <p:spPr bwMode="invGray">
          <a:xfrm>
            <a:off x="5990725" y="452157"/>
            <a:ext cx="2712781" cy="5450167"/>
          </a:xfrm>
          <a:noFill/>
        </p:spPr>
        <p:txBody>
          <a:bodyPr/>
          <a:lstStyle/>
          <a:p>
            <a:r>
              <a:rPr lang="en-US" dirty="0"/>
              <a:t>Click icon to add chart</a:t>
            </a:r>
          </a:p>
        </p:txBody>
      </p:sp>
    </p:spTree>
    <p:extLst>
      <p:ext uri="{BB962C8B-B14F-4D97-AF65-F5344CB8AC3E}">
        <p14:creationId xmlns:p14="http://schemas.microsoft.com/office/powerpoint/2010/main" val="364300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0" y="301234"/>
            <a:ext cx="2647870" cy="1143000"/>
          </a:xfrm>
        </p:spPr>
        <p:txBody>
          <a:bodyPr/>
          <a:lstStyle>
            <a:lvl1pPr>
              <a:defRPr sz="2400"/>
            </a:lvl1pPr>
          </a:lstStyle>
          <a:p>
            <a:r>
              <a:rPr lang="en-US"/>
              <a:t>Click to edit Master title style</a:t>
            </a:r>
            <a:endParaRPr lang="en-US" dirty="0"/>
          </a:p>
        </p:txBody>
      </p:sp>
      <p:sp>
        <p:nvSpPr>
          <p:cNvPr id="3" name="Content Placeholder 2"/>
          <p:cNvSpPr>
            <a:spLocks noGrp="1"/>
          </p:cNvSpPr>
          <p:nvPr>
            <p:ph sz="half" idx="1"/>
          </p:nvPr>
        </p:nvSpPr>
        <p:spPr bwMode="gray">
          <a:xfrm>
            <a:off x="457200" y="1695591"/>
            <a:ext cx="2647870" cy="4202405"/>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p:nvPr>
        </p:nvSpPr>
        <p:spPr bwMode="gray">
          <a:xfrm>
            <a:off x="3264644" y="452156"/>
            <a:ext cx="5425563" cy="5445840"/>
          </a:xfrm>
          <a:noFill/>
        </p:spPr>
        <p:txBody>
          <a:bodyPr/>
          <a:lstStyle/>
          <a:p>
            <a:r>
              <a:rPr lang="en-US" dirty="0"/>
              <a:t>Click icon to add picture</a:t>
            </a:r>
          </a:p>
        </p:txBody>
      </p:sp>
    </p:spTree>
    <p:extLst>
      <p:ext uri="{BB962C8B-B14F-4D97-AF65-F5344CB8AC3E}">
        <p14:creationId xmlns:p14="http://schemas.microsoft.com/office/powerpoint/2010/main" val="177138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a:t>Click to edit Master title style</a:t>
            </a:r>
          </a:p>
        </p:txBody>
      </p:sp>
      <p:sp>
        <p:nvSpPr>
          <p:cNvPr id="3" name="Text Placeholder 2"/>
          <p:cNvSpPr>
            <a:spLocks noGrp="1"/>
          </p:cNvSpPr>
          <p:nvPr>
            <p:ph type="body" idx="1"/>
          </p:nvPr>
        </p:nvSpPr>
        <p:spPr bwMode="gray">
          <a:xfrm>
            <a:off x="457200"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bwMode="gray">
          <a:xfrm>
            <a:off x="457200" y="2174875"/>
            <a:ext cx="4040188"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bwMode="gray">
          <a:xfrm>
            <a:off x="4645025" y="1535113"/>
            <a:ext cx="4041775"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bwMode="gray">
          <a:xfrm>
            <a:off x="4645025" y="2174875"/>
            <a:ext cx="4041775"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9126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57200" y="301234"/>
            <a:ext cx="8229600" cy="1143000"/>
          </a:xfrm>
          <a:prstGeom prst="rect">
            <a:avLst/>
          </a:prstGeom>
        </p:spPr>
        <p:txBody>
          <a:bodyPr vert="horz" lIns="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bwMode="gray">
          <a:xfrm>
            <a:off x="457200" y="1673340"/>
            <a:ext cx="8229600" cy="4151514"/>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p:cNvSpPr txBox="1">
            <a:spLocks/>
          </p:cNvSpPr>
          <p:nvPr/>
        </p:nvSpPr>
        <p:spPr>
          <a:xfrm>
            <a:off x="450849" y="6314630"/>
            <a:ext cx="6118335" cy="372366"/>
          </a:xfrm>
          <a:prstGeom prst="rect">
            <a:avLst/>
          </a:prstGeom>
        </p:spPr>
        <p:txBody>
          <a:bodyPr vert="horz" lIns="0" tIns="45720" rIns="91440" bIns="45720" rtlCol="0" anchor="t"/>
          <a:lstStyle>
            <a:lvl1pPr marL="0" indent="0" algn="l" defTabSz="457200" rtl="0" eaLnBrk="1" latinLnBrk="0" hangingPunct="1">
              <a:spcBef>
                <a:spcPct val="20000"/>
              </a:spcBef>
              <a:buClr>
                <a:schemeClr val="bg2"/>
              </a:buClr>
              <a:buFont typeface="Wingdings" charset="2"/>
              <a:buNone/>
              <a:defRPr lang="en-US" sz="1200" kern="1200" dirty="0">
                <a:solidFill>
                  <a:srgbClr val="000000"/>
                </a:solidFill>
                <a:latin typeface="+mn-lt"/>
                <a:ea typeface="+mn-ea"/>
                <a:cs typeface="+mn-cs"/>
              </a:defRPr>
            </a:lvl1pPr>
            <a:lvl2pPr marL="173038" indent="-173038" algn="l" defTabSz="457200" rtl="0" eaLnBrk="1" latinLnBrk="0" hangingPunct="1">
              <a:spcBef>
                <a:spcPct val="20000"/>
              </a:spcBef>
              <a:buClr>
                <a:schemeClr val="bg2"/>
              </a:buClr>
              <a:buSzPct val="110000"/>
              <a:buFont typeface="Wingdings" charset="2"/>
              <a:buChar char="§"/>
              <a:defRPr sz="1600" kern="1200">
                <a:solidFill>
                  <a:schemeClr val="tx1"/>
                </a:solidFill>
                <a:latin typeface="+mn-lt"/>
                <a:ea typeface="+mn-ea"/>
                <a:cs typeface="+mn-cs"/>
              </a:defRPr>
            </a:lvl2pPr>
            <a:lvl3pPr marL="346075" indent="-173038"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2763" indent="-166688" algn="l" defTabSz="457200" rtl="0" eaLnBrk="1" latinLnBrk="0" hangingPunct="1">
              <a:spcBef>
                <a:spcPct val="20000"/>
              </a:spcBef>
              <a:buClr>
                <a:schemeClr val="bg2"/>
              </a:buClr>
              <a:buFont typeface="Wingdings" charset="2"/>
              <a:buChar char="§"/>
              <a:defRPr sz="1600" kern="1200">
                <a:solidFill>
                  <a:schemeClr val="tx1"/>
                </a:solidFill>
                <a:latin typeface="+mn-lt"/>
                <a:ea typeface="+mn-ea"/>
                <a:cs typeface="+mn-cs"/>
              </a:defRPr>
            </a:lvl4pPr>
            <a:lvl5pPr marL="684213"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A18D7474-F959-4F4F-B552-144BC6A81CE6}" type="slidenum">
              <a:rPr lang="en-US" smtClean="0"/>
              <a:pPr/>
              <a:t>‹#›</a:t>
            </a:fld>
            <a:r>
              <a:rPr lang="en-US" dirty="0"/>
              <a:t> | Allegion PRISM system</a:t>
            </a:r>
          </a:p>
        </p:txBody>
      </p:sp>
      <p:pic>
        <p:nvPicPr>
          <p:cNvPr id="7" name="Picture 6" descr="Allegion_tm_v_c_large.jp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bwMode="gray">
          <a:xfrm>
            <a:off x="7938874" y="6001016"/>
            <a:ext cx="798607" cy="527474"/>
          </a:xfrm>
          <a:prstGeom prst="rect">
            <a:avLst/>
          </a:prstGeom>
        </p:spPr>
      </p:pic>
    </p:spTree>
    <p:extLst>
      <p:ext uri="{BB962C8B-B14F-4D97-AF65-F5344CB8AC3E}">
        <p14:creationId xmlns:p14="http://schemas.microsoft.com/office/powerpoint/2010/main" val="12377587"/>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7" r:id="rId4"/>
    <p:sldLayoutId id="2147483651" r:id="rId5"/>
    <p:sldLayoutId id="2147483652" r:id="rId6"/>
    <p:sldLayoutId id="2147483658" r:id="rId7"/>
    <p:sldLayoutId id="2147483659" r:id="rId8"/>
    <p:sldLayoutId id="2147483653" r:id="rId9"/>
    <p:sldLayoutId id="2147483654" r:id="rId10"/>
    <p:sldLayoutId id="2147483655" r:id="rId11"/>
  </p:sldLayoutIdLst>
  <p:hf hdr="0" ftr="0" dt="0"/>
  <p:txStyles>
    <p:titleStyle>
      <a:lvl1pPr algn="l" defTabSz="457200" rtl="0" eaLnBrk="1" latinLnBrk="0" hangingPunct="1">
        <a:spcBef>
          <a:spcPct val="0"/>
        </a:spcBef>
        <a:buNone/>
        <a:defRPr sz="2800" b="0" kern="1200">
          <a:solidFill>
            <a:schemeClr val="bg2"/>
          </a:solidFill>
          <a:latin typeface="+mj-lt"/>
          <a:ea typeface="+mj-ea"/>
          <a:cs typeface="+mj-cs"/>
        </a:defRPr>
      </a:lvl1pPr>
    </p:titleStyle>
    <p:bodyStyle>
      <a:lvl1pPr marL="0" indent="0" algn="l" defTabSz="457200" rtl="0" eaLnBrk="1" latinLnBrk="0" hangingPunct="1">
        <a:spcBef>
          <a:spcPct val="20000"/>
        </a:spcBef>
        <a:buClr>
          <a:schemeClr val="bg2"/>
        </a:buClr>
        <a:buFont typeface="Wingdings" charset="2"/>
        <a:buNone/>
        <a:defRPr sz="1600" kern="1200">
          <a:solidFill>
            <a:schemeClr val="tx1"/>
          </a:solidFill>
          <a:latin typeface="+mn-lt"/>
          <a:ea typeface="+mn-ea"/>
          <a:cs typeface="+mn-cs"/>
        </a:defRPr>
      </a:lvl1pPr>
      <a:lvl2pPr marL="173038" indent="-173038" algn="l" defTabSz="457200" rtl="0" eaLnBrk="1" latinLnBrk="0" hangingPunct="1">
        <a:spcBef>
          <a:spcPct val="20000"/>
        </a:spcBef>
        <a:buClr>
          <a:schemeClr val="bg2"/>
        </a:buClr>
        <a:buSzPct val="110000"/>
        <a:buFont typeface="Wingdings" charset="2"/>
        <a:buChar char="§"/>
        <a:defRPr sz="1600" kern="1200">
          <a:solidFill>
            <a:schemeClr val="tx1"/>
          </a:solidFill>
          <a:latin typeface="+mn-lt"/>
          <a:ea typeface="+mn-ea"/>
          <a:cs typeface="+mn-cs"/>
        </a:defRPr>
      </a:lvl2pPr>
      <a:lvl3pPr marL="346075" indent="-173038"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2763" indent="-166688" algn="l" defTabSz="457200" rtl="0" eaLnBrk="1" latinLnBrk="0" hangingPunct="1">
        <a:spcBef>
          <a:spcPct val="20000"/>
        </a:spcBef>
        <a:buClr>
          <a:schemeClr val="bg2"/>
        </a:buClr>
        <a:buFont typeface="Wingdings" charset="2"/>
        <a:buChar char="§"/>
        <a:defRPr sz="1600" kern="1200">
          <a:solidFill>
            <a:schemeClr val="tx1"/>
          </a:solidFill>
          <a:latin typeface="+mn-lt"/>
          <a:ea typeface="+mn-ea"/>
          <a:cs typeface="+mn-cs"/>
        </a:defRPr>
      </a:lvl4pPr>
      <a:lvl5pPr marL="684213"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llegion.com/content/dam/allegion-corp/supplier-portal/globalsupptools-qm.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allegion.com/corp/en/footer/policies/supplier-portal.html"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hyperlink" Target="mailto:michael.bellis@allegion.co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mailto:molly.krich@allegion.co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www.global8d.com/allegio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support@prismportal.ne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Allegion PRISM 8D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लिए</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सप्लायर</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निर्देश</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Subtitle 6"/>
          <p:cNvSpPr>
            <a:spLocks noGrp="1"/>
          </p:cNvSpPr>
          <p:nvPr>
            <p:ph type="subTitle" idx="1"/>
          </p:nvPr>
        </p:nvSpPr>
        <p:spPr/>
        <p:txBody>
          <a:bodyPr/>
          <a:lstStyle/>
          <a:p>
            <a:r>
              <a:rPr lang="en-US">
                <a:latin typeface="Arial Unicode MS" panose="020B0604020202020204" pitchFamily="34" charset="-128"/>
                <a:ea typeface="Arial Unicode MS" panose="020B0604020202020204" pitchFamily="34" charset="-128"/>
                <a:cs typeface="Arial Unicode MS" panose="020B0604020202020204" pitchFamily="34" charset="-128"/>
              </a:rPr>
              <a:t>Allegion</a:t>
            </a:r>
          </a:p>
        </p:txBody>
      </p:sp>
      <p:sp>
        <p:nvSpPr>
          <p:cNvPr id="2" name="Text Placeholder 1"/>
          <p:cNvSpPr>
            <a:spLocks noGrp="1"/>
          </p:cNvSpPr>
          <p:nvPr>
            <p:ph type="body" sz="quarter" idx="10"/>
          </p:nvPr>
        </p:nvSpPr>
        <p:spPr/>
        <p:txBody>
          <a:bodyPr/>
          <a:lstStyle/>
          <a:p>
            <a:r>
              <a:rPr lang="en-US">
                <a:latin typeface="Arial Unicode MS" panose="020B0604020202020204" pitchFamily="34" charset="-128"/>
                <a:ea typeface="Arial Unicode MS" panose="020B0604020202020204" pitchFamily="34" charset="-128"/>
                <a:cs typeface="Arial Unicode MS" panose="020B0604020202020204" pitchFamily="34" charset="-128"/>
              </a:rPr>
              <a:t>अपडेटेड 1-2020</a:t>
            </a:r>
          </a:p>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287173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atin typeface="Arial Unicode MS" panose="020B0604020202020204" pitchFamily="34" charset="-128"/>
                <a:ea typeface="Arial Unicode MS" panose="020B0604020202020204" pitchFamily="34" charset="-128"/>
                <a:cs typeface="Arial Unicode MS" panose="020B0604020202020204" pitchFamily="34" charset="-128"/>
              </a:rPr>
              <a:t>फुल 8D </a:t>
            </a:r>
          </a:p>
        </p:txBody>
      </p:sp>
      <p:sp>
        <p:nvSpPr>
          <p:cNvPr id="4" name="Content Placeholder 2">
            <a:extLst>
              <a:ext uri="{FF2B5EF4-FFF2-40B4-BE49-F238E27FC236}">
                <a16:creationId xmlns:a16="http://schemas.microsoft.com/office/drawing/2014/main" id="{036D2E02-2470-4891-A2A3-1B31B6854356}"/>
              </a:ext>
            </a:extLst>
          </p:cNvPr>
          <p:cNvSpPr txBox="1">
            <a:spLocks/>
          </p:cNvSpPr>
          <p:nvPr/>
        </p:nvSpPr>
        <p:spPr bwMode="gray">
          <a:xfrm>
            <a:off x="457199" y="841972"/>
            <a:ext cx="8324851" cy="5459240"/>
          </a:xfrm>
          <a:prstGeom prst="rect">
            <a:avLst/>
          </a:prstGeom>
        </p:spPr>
        <p:txBody>
          <a:bodyPr vert="horz" lIns="0" tIns="45720" rIns="91440" bIns="45720" rtlCol="0">
            <a:noAutofit/>
          </a:bodyPr>
          <a:lstStyle>
            <a:lvl1pPr marL="0" indent="0" algn="l" defTabSz="457200" rtl="0" eaLnBrk="1" latinLnBrk="0" hangingPunct="1">
              <a:spcBef>
                <a:spcPct val="20000"/>
              </a:spcBef>
              <a:buClr>
                <a:schemeClr val="bg2"/>
              </a:buClr>
              <a:buFont typeface="Wingdings" charset="2"/>
              <a:buNone/>
              <a:defRPr sz="1600" kern="1200">
                <a:solidFill>
                  <a:schemeClr val="tx1"/>
                </a:solidFill>
                <a:latin typeface="+mn-lt"/>
                <a:ea typeface="+mn-ea"/>
                <a:cs typeface="+mn-cs"/>
              </a:defRPr>
            </a:lvl1pPr>
            <a:lvl2pPr marL="173038" indent="-173038" algn="l" defTabSz="457200" rtl="0" eaLnBrk="1" latinLnBrk="0" hangingPunct="1">
              <a:spcBef>
                <a:spcPct val="20000"/>
              </a:spcBef>
              <a:buClr>
                <a:schemeClr val="bg2"/>
              </a:buClr>
              <a:buSzPct val="110000"/>
              <a:buFont typeface="Wingdings" charset="2"/>
              <a:buChar char="§"/>
              <a:defRPr sz="1600" kern="1200">
                <a:solidFill>
                  <a:schemeClr val="tx1"/>
                </a:solidFill>
                <a:latin typeface="+mn-lt"/>
                <a:ea typeface="+mn-ea"/>
                <a:cs typeface="+mn-cs"/>
              </a:defRPr>
            </a:lvl2pPr>
            <a:lvl3pPr marL="346075" indent="-173038"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2763" indent="-166688" algn="l" defTabSz="457200" rtl="0" eaLnBrk="1" latinLnBrk="0" hangingPunct="1">
              <a:spcBef>
                <a:spcPct val="20000"/>
              </a:spcBef>
              <a:buClr>
                <a:schemeClr val="bg2"/>
              </a:buClr>
              <a:buFont typeface="Wingdings" charset="2"/>
              <a:buChar char="§"/>
              <a:defRPr sz="1600" kern="1200">
                <a:solidFill>
                  <a:schemeClr val="tx1"/>
                </a:solidFill>
                <a:latin typeface="+mn-lt"/>
                <a:ea typeface="+mn-ea"/>
                <a:cs typeface="+mn-cs"/>
              </a:defRPr>
            </a:lvl4pPr>
            <a:lvl5pPr marL="684213"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8788" lvl="1" indent="-285750">
              <a:buFont typeface="Wingdings" panose="05000000000000000000" pitchFamily="2" charset="2"/>
              <a:buChar char="§"/>
            </a:pP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Allegion</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D0 – D2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में</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सही</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और</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विस्तृत</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जानकारी</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लिए</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जिम्मेदार</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है</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458788" lvl="1" indent="-285750">
              <a:buFont typeface="Wingdings" panose="05000000000000000000" pitchFamily="2" charset="2"/>
              <a:buChar char="§"/>
            </a:pPr>
            <a:endParaRPr lang="de-DE"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458788" lvl="1" indent="-285750">
              <a:buFont typeface="Wingdings" panose="05000000000000000000" pitchFamily="2" charset="2"/>
              <a:buChar char="§"/>
            </a:pP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वेंडर्स</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प्रत्येक</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कदम</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 D3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से</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D8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पूरा</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करने</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और</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विवरण</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देने</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लिए</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जिम्मेदार</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हैं</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458788" lvl="1" indent="-285750">
              <a:buFont typeface="Wingdings" panose="05000000000000000000" pitchFamily="2" charset="2"/>
              <a:buChar char="§"/>
            </a:pPr>
            <a:endParaRPr lang="de-DE"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458788" lvl="1" indent="-285750">
              <a:buFont typeface="Wingdings" panose="05000000000000000000" pitchFamily="2" charset="2"/>
              <a:buChar char="§"/>
            </a:pP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8D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की</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D-</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स्टेप</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स्थिति</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में</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बदलाव</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कर</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8D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पर</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“D8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तक</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पूरा</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लिखा</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जाना</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चाहिए</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631825" lvl="2" indent="-285750">
              <a:buFont typeface="Wingdings" panose="05000000000000000000" pitchFamily="2" charset="2"/>
              <a:buChar char="§"/>
            </a:pP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8D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को</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समय</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पर</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रखने</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के</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लिए</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यह</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उस</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तिथि</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से</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60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दिनों</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के</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अंदर</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किया</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जाना</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चाहिए</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जब</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स्थिति</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को</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“D2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तक</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पूरा</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किया</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में</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बदला</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गया</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de-DE" b="1" dirty="0" err="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था</a:t>
            </a:r>
            <a:r>
              <a:rPr lang="de-DE"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631825" lvl="2" indent="-285750">
              <a:buFont typeface="Wingdings" panose="05000000000000000000" pitchFamily="2" charset="2"/>
              <a:buChar char="§"/>
            </a:pP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इस</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आवश्यकता</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Allegion</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ग्लोबल</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सप्लायर</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रिक्वायरमेंट्स</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मैनुअल</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में</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क्वॉलिटी</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नॉन-कन्फर्मिंग</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मैटीरियल</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सेक्शन</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तहत</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भी</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बताया</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गया</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है</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631825" lvl="2" indent="-285750">
              <a:buFont typeface="Wingdings" panose="05000000000000000000" pitchFamily="2" charset="2"/>
              <a:buChar char="§"/>
            </a:pPr>
            <a:r>
              <a:rPr lang="de-DE" dirty="0">
                <a:latin typeface="Arial Unicode MS" panose="020B0604020202020204" pitchFamily="34" charset="-128"/>
                <a:ea typeface="Arial Unicode MS" panose="020B0604020202020204" pitchFamily="34" charset="-128"/>
                <a:cs typeface="Arial Unicode MS" panose="020B0604020202020204" pitchFamily="34" charset="-128"/>
                <a:hlinkClick r:id="rId3"/>
              </a:rPr>
              <a:t>Allegion के सप्लायर पोर्टल पर ग्लोबल सप्लायर रिक्वायरमेंट्स मैनुअल</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458788" lvl="1" indent="-285750">
              <a:buFont typeface="Wingdings" panose="05000000000000000000" pitchFamily="2" charset="2"/>
              <a:buChar char="§"/>
            </a:pPr>
            <a:endParaRPr lang="de-DE"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458788" lvl="1" indent="-285750">
              <a:buFont typeface="Wingdings" panose="05000000000000000000" pitchFamily="2" charset="2"/>
              <a:buChar char="§"/>
            </a:pP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सिस्टम</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में</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पिक्चर</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और</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फाइल</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अटैच</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जा</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सकती</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हैं</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458788" lvl="1" indent="-285750">
              <a:buFont typeface="Wingdings" panose="05000000000000000000" pitchFamily="2" charset="2"/>
              <a:buChar char="§"/>
            </a:pPr>
            <a:endParaRPr lang="de-DE"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458788" lvl="1" indent="-285750">
              <a:buFont typeface="Wingdings" panose="05000000000000000000" pitchFamily="2" charset="2"/>
              <a:buChar char="§"/>
            </a:pP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प्रत्येक</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कदम</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पूरा</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होने</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पर</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वेंडर</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उसके</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अनुसार</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D-</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स्टेप</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स्थिति</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अपडेट</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करना</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होगा</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जिससे</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यह</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हमेशा</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स्पष्ट</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रहे</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8D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वर्तमान</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में</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प्रोसेस</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में</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कहां</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dirty="0" err="1">
                <a:latin typeface="Arial Unicode MS" panose="020B0604020202020204" pitchFamily="34" charset="-128"/>
                <a:ea typeface="Arial Unicode MS" panose="020B0604020202020204" pitchFamily="34" charset="-128"/>
                <a:cs typeface="Arial Unicode MS" panose="020B0604020202020204" pitchFamily="34" charset="-128"/>
              </a:rPr>
              <a:t>है</a:t>
            </a:r>
            <a:r>
              <a:rPr lang="de-DE"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458788" lvl="1" indent="-285750">
              <a:buFont typeface="Wingdings" panose="05000000000000000000" pitchFamily="2" charset="2"/>
              <a:buChar char="§"/>
            </a:pPr>
            <a:endParaRPr lang="de-DE"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644136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Unicode MS" panose="020B0604020202020204" pitchFamily="34" charset="-128"/>
                <a:ea typeface="Arial Unicode MS" panose="020B0604020202020204" pitchFamily="34" charset="-128"/>
                <a:cs typeface="Arial Unicode MS" panose="020B0604020202020204" pitchFamily="34" charset="-128"/>
              </a:rPr>
              <a:t>फुल 8D</a:t>
            </a:r>
          </a:p>
        </p:txBody>
      </p:sp>
      <p:sp>
        <p:nvSpPr>
          <p:cNvPr id="5" name="Content Placeholder 4">
            <a:extLst>
              <a:ext uri="{FF2B5EF4-FFF2-40B4-BE49-F238E27FC236}">
                <a16:creationId xmlns:a16="http://schemas.microsoft.com/office/drawing/2014/main" id="{0C555AA5-A8E4-4435-809E-E365690CADDD}"/>
              </a:ext>
            </a:extLst>
          </p:cNvPr>
          <p:cNvSpPr>
            <a:spLocks noGrp="1"/>
          </p:cNvSpPr>
          <p:nvPr>
            <p:ph idx="1"/>
          </p:nvPr>
        </p:nvSpPr>
        <p:spPr>
          <a:xfrm>
            <a:off x="457200" y="775200"/>
            <a:ext cx="7542393" cy="571500"/>
          </a:xfrm>
        </p:spPr>
        <p:txBody>
          <a:bodyPr/>
          <a:lstStyle/>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Allegion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जानकारी</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 D0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से</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D2  </a:t>
            </a:r>
          </a:p>
        </p:txBody>
      </p:sp>
      <p:sp>
        <p:nvSpPr>
          <p:cNvPr id="14" name="Rectangle 13">
            <a:extLst>
              <a:ext uri="{FF2B5EF4-FFF2-40B4-BE49-F238E27FC236}">
                <a16:creationId xmlns:a16="http://schemas.microsoft.com/office/drawing/2014/main" id="{AD7CEBAF-3E43-4691-8F5D-84676870A0B7}"/>
              </a:ext>
            </a:extLst>
          </p:cNvPr>
          <p:cNvSpPr/>
          <p:nvPr/>
        </p:nvSpPr>
        <p:spPr>
          <a:xfrm>
            <a:off x="503380" y="3242461"/>
            <a:ext cx="1704111" cy="719940"/>
          </a:xfrm>
          <a:prstGeom prst="rect">
            <a:avLst/>
          </a:prstGeom>
          <a:noFill/>
          <a:ln w="698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3380B94B-C558-4FB3-AEA0-1D693EBBD78F}"/>
              </a:ext>
            </a:extLst>
          </p:cNvPr>
          <p:cNvPicPr>
            <a:picLocks noChangeAspect="1"/>
          </p:cNvPicPr>
          <p:nvPr/>
        </p:nvPicPr>
        <p:blipFill>
          <a:blip r:embed="rId2"/>
          <a:stretch>
            <a:fillRect/>
          </a:stretch>
        </p:blipFill>
        <p:spPr>
          <a:xfrm>
            <a:off x="230908" y="1444234"/>
            <a:ext cx="6999143" cy="4446601"/>
          </a:xfrm>
          <a:prstGeom prst="rect">
            <a:avLst/>
          </a:prstGeom>
        </p:spPr>
      </p:pic>
      <p:sp>
        <p:nvSpPr>
          <p:cNvPr id="11" name="Text Box 2">
            <a:extLst>
              <a:ext uri="{FF2B5EF4-FFF2-40B4-BE49-F238E27FC236}">
                <a16:creationId xmlns:a16="http://schemas.microsoft.com/office/drawing/2014/main" id="{BBDA66E6-26FF-48FF-8A4D-8364981CA00D}"/>
              </a:ext>
            </a:extLst>
          </p:cNvPr>
          <p:cNvSpPr txBox="1">
            <a:spLocks noChangeArrowheads="1"/>
          </p:cNvSpPr>
          <p:nvPr/>
        </p:nvSpPr>
        <p:spPr bwMode="auto">
          <a:xfrm>
            <a:off x="7472967" y="1918201"/>
            <a:ext cx="1583168" cy="271845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Arial Unicode MS" panose="020B0604020202020204" pitchFamily="34" charset="-128"/>
                <a:ea typeface="Arial Unicode MS" panose="020B0604020202020204" pitchFamily="34" charset="-128"/>
                <a:cs typeface="Arial Unicode MS" panose="020B0604020202020204" pitchFamily="34" charset="-128"/>
              </a:rPr>
              <a:t>8D टीम के साथ वर्तमान में निर्दिष्ट किए गए लोगों को देखने के लिए ‘D1’ पर क्लिक करें।  अगर सप्लायर टीम में अलग या अतिरिक्त लोग चाहता है, तो उसे Allegion के उस कर्मचारी से संपर्क करना होगा जिसने 8D को जारी किया है।</a:t>
            </a:r>
          </a:p>
          <a:p>
            <a:pPr marL="0" marR="0">
              <a:lnSpc>
                <a:spcPct val="107000"/>
              </a:lnSpc>
              <a:spcBef>
                <a:spcPts val="0"/>
              </a:spcBef>
              <a:spcAft>
                <a:spcPts val="800"/>
              </a:spcAft>
            </a:pPr>
            <a:endParaRPr lang="en-US" sz="1100">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a:lnSpc>
                <a:spcPct val="107000"/>
              </a:lnSpc>
              <a:spcBef>
                <a:spcPts val="0"/>
              </a:spcBef>
              <a:spcAft>
                <a:spcPts val="800"/>
              </a:spcAft>
            </a:pPr>
            <a:r>
              <a:rPr lang="en-US" sz="1100">
                <a:effectLst/>
                <a:latin typeface="Arial Unicode MS" panose="020B0604020202020204" pitchFamily="34" charset="-128"/>
                <a:ea typeface="Arial Unicode MS" panose="020B0604020202020204" pitchFamily="34" charset="-128"/>
                <a:cs typeface="Arial Unicode MS" panose="020B0604020202020204" pitchFamily="34" charset="-128"/>
              </a:rPr>
              <a:t>Allegion को मिली समस्या के विवरण देखने के लिए ‘D2’ पर क्लिक करें।  </a:t>
            </a:r>
          </a:p>
        </p:txBody>
      </p:sp>
      <p:sp>
        <p:nvSpPr>
          <p:cNvPr id="12" name="Rectangle 11">
            <a:extLst>
              <a:ext uri="{FF2B5EF4-FFF2-40B4-BE49-F238E27FC236}">
                <a16:creationId xmlns:a16="http://schemas.microsoft.com/office/drawing/2014/main" id="{E1B51776-82D6-4C38-9C84-77032EAD9812}"/>
              </a:ext>
            </a:extLst>
          </p:cNvPr>
          <p:cNvSpPr/>
          <p:nvPr/>
        </p:nvSpPr>
        <p:spPr>
          <a:xfrm>
            <a:off x="230908" y="3429001"/>
            <a:ext cx="1704111" cy="431800"/>
          </a:xfrm>
          <a:prstGeom prst="rect">
            <a:avLst/>
          </a:prstGeom>
          <a:noFill/>
          <a:ln w="698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117764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A31C74-2A3C-4715-8AEF-70A116B68420}"/>
              </a:ext>
            </a:extLst>
          </p:cNvPr>
          <p:cNvPicPr>
            <a:picLocks noChangeAspect="1"/>
          </p:cNvPicPr>
          <p:nvPr/>
        </p:nvPicPr>
        <p:blipFill>
          <a:blip r:embed="rId2"/>
          <a:stretch>
            <a:fillRect/>
          </a:stretch>
        </p:blipFill>
        <p:spPr>
          <a:xfrm>
            <a:off x="457200" y="1444234"/>
            <a:ext cx="7542393" cy="4778707"/>
          </a:xfrm>
          <a:prstGeom prst="rect">
            <a:avLst/>
          </a:prstGeom>
        </p:spPr>
      </p:pic>
      <p:sp>
        <p:nvSpPr>
          <p:cNvPr id="2" name="Title 1"/>
          <p:cNvSpPr>
            <a:spLocks noGrp="1"/>
          </p:cNvSpPr>
          <p:nvPr>
            <p:ph type="title"/>
          </p:nvPr>
        </p:nvSpPr>
        <p:spPr/>
        <p:txBody>
          <a:bodyPr/>
          <a:lstStyle/>
          <a:p>
            <a:r>
              <a:rPr lang="en-US">
                <a:latin typeface="Arial Unicode MS" panose="020B0604020202020204" pitchFamily="34" charset="-128"/>
                <a:ea typeface="Arial Unicode MS" panose="020B0604020202020204" pitchFamily="34" charset="-128"/>
                <a:cs typeface="Arial Unicode MS" panose="020B0604020202020204" pitchFamily="34" charset="-128"/>
              </a:rPr>
              <a:t>फुल 8D</a:t>
            </a:r>
          </a:p>
        </p:txBody>
      </p:sp>
      <p:sp>
        <p:nvSpPr>
          <p:cNvPr id="5" name="Content Placeholder 4">
            <a:extLst>
              <a:ext uri="{FF2B5EF4-FFF2-40B4-BE49-F238E27FC236}">
                <a16:creationId xmlns:a16="http://schemas.microsoft.com/office/drawing/2014/main" id="{0C555AA5-A8E4-4435-809E-E365690CADDD}"/>
              </a:ext>
            </a:extLst>
          </p:cNvPr>
          <p:cNvSpPr>
            <a:spLocks noGrp="1"/>
          </p:cNvSpPr>
          <p:nvPr>
            <p:ph idx="1"/>
          </p:nvPr>
        </p:nvSpPr>
        <p:spPr>
          <a:xfrm>
            <a:off x="457200" y="775200"/>
            <a:ext cx="7542393" cy="571500"/>
          </a:xfrm>
        </p:spPr>
        <p:txBody>
          <a:bodyPr/>
          <a:lstStyle/>
          <a:p>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सप्लायर</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बायीं</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ओर</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दिए</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गए</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मेन्यू</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में</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जिस</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कदम</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वह</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अपडेट</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करना</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चाहता</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है</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उस</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पर</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क्लिक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कर</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D3 – D8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सेक्शंस</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अपडेट</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करेगा</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14" name="Rectangle 13">
            <a:extLst>
              <a:ext uri="{FF2B5EF4-FFF2-40B4-BE49-F238E27FC236}">
                <a16:creationId xmlns:a16="http://schemas.microsoft.com/office/drawing/2014/main" id="{AD7CEBAF-3E43-4691-8F5D-84676870A0B7}"/>
              </a:ext>
            </a:extLst>
          </p:cNvPr>
          <p:cNvSpPr/>
          <p:nvPr/>
        </p:nvSpPr>
        <p:spPr>
          <a:xfrm>
            <a:off x="503380" y="3879274"/>
            <a:ext cx="1805711" cy="1015999"/>
          </a:xfrm>
          <a:prstGeom prst="rect">
            <a:avLst/>
          </a:prstGeom>
          <a:noFill/>
          <a:ln w="698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02964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CCE4F7C8-A747-42AC-8479-973B82257655}"/>
              </a:ext>
            </a:extLst>
          </p:cNvPr>
          <p:cNvPicPr>
            <a:picLocks noChangeAspect="1"/>
          </p:cNvPicPr>
          <p:nvPr/>
        </p:nvPicPr>
        <p:blipFill>
          <a:blip r:embed="rId2"/>
          <a:stretch>
            <a:fillRect/>
          </a:stretch>
        </p:blipFill>
        <p:spPr>
          <a:xfrm>
            <a:off x="145111" y="1243991"/>
            <a:ext cx="6906854" cy="4393283"/>
          </a:xfrm>
          <a:prstGeom prst="rect">
            <a:avLst/>
          </a:prstGeom>
        </p:spPr>
      </p:pic>
      <p:sp>
        <p:nvSpPr>
          <p:cNvPr id="2" name="Title 1"/>
          <p:cNvSpPr>
            <a:spLocks noGrp="1"/>
          </p:cNvSpPr>
          <p:nvPr>
            <p:ph type="title"/>
          </p:nvPr>
        </p:nvSpPr>
        <p:spPr/>
        <p:txBody>
          <a:bodyPr/>
          <a:lstStyle/>
          <a:p>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फुल</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8D</a:t>
            </a:r>
          </a:p>
        </p:txBody>
      </p:sp>
      <p:sp>
        <p:nvSpPr>
          <p:cNvPr id="5" name="Content Placeholder 4">
            <a:extLst>
              <a:ext uri="{FF2B5EF4-FFF2-40B4-BE49-F238E27FC236}">
                <a16:creationId xmlns:a16="http://schemas.microsoft.com/office/drawing/2014/main" id="{0C555AA5-A8E4-4435-809E-E365690CADDD}"/>
              </a:ext>
            </a:extLst>
          </p:cNvPr>
          <p:cNvSpPr>
            <a:spLocks noGrp="1"/>
          </p:cNvSpPr>
          <p:nvPr>
            <p:ph idx="1"/>
          </p:nvPr>
        </p:nvSpPr>
        <p:spPr>
          <a:xfrm>
            <a:off x="457200" y="872734"/>
            <a:ext cx="8123382" cy="309521"/>
          </a:xfrm>
        </p:spPr>
        <p:txBody>
          <a:bodyPr/>
          <a:lstStyle/>
          <a:p>
            <a:r>
              <a:rPr lang="en-US" b="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D3 – फुल 8D के लिए कंटेनमेंट होना चाहिए।  </a:t>
            </a:r>
          </a:p>
        </p:txBody>
      </p:sp>
      <p:sp>
        <p:nvSpPr>
          <p:cNvPr id="10" name="Text Box 2">
            <a:extLst>
              <a:ext uri="{FF2B5EF4-FFF2-40B4-BE49-F238E27FC236}">
                <a16:creationId xmlns:a16="http://schemas.microsoft.com/office/drawing/2014/main" id="{EA9BA3A9-1D9B-4393-8C36-3A1E64EC677F}"/>
              </a:ext>
            </a:extLst>
          </p:cNvPr>
          <p:cNvSpPr txBox="1">
            <a:spLocks noChangeArrowheads="1"/>
          </p:cNvSpPr>
          <p:nvPr/>
        </p:nvSpPr>
        <p:spPr bwMode="auto">
          <a:xfrm>
            <a:off x="7472967" y="2736172"/>
            <a:ext cx="1583168" cy="53580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Arial Unicode MS" panose="020B0604020202020204" pitchFamily="34" charset="-128"/>
                <a:ea typeface="Arial Unicode MS" panose="020B0604020202020204" pitchFamily="34" charset="-128"/>
                <a:cs typeface="Arial Unicode MS" panose="020B0604020202020204" pitchFamily="34" charset="-128"/>
              </a:rPr>
              <a:t>“ऐड एन इंटरिम कंटेनमेंट एक्शन” पर क्लिक करें  </a:t>
            </a:r>
          </a:p>
        </p:txBody>
      </p:sp>
      <p:sp>
        <p:nvSpPr>
          <p:cNvPr id="13" name="Rectangle 12">
            <a:extLst>
              <a:ext uri="{FF2B5EF4-FFF2-40B4-BE49-F238E27FC236}">
                <a16:creationId xmlns:a16="http://schemas.microsoft.com/office/drawing/2014/main" id="{2E07676B-84F7-44CB-A143-7A9A02E4009D}"/>
              </a:ext>
            </a:extLst>
          </p:cNvPr>
          <p:cNvSpPr/>
          <p:nvPr/>
        </p:nvSpPr>
        <p:spPr>
          <a:xfrm>
            <a:off x="5572208" y="2900042"/>
            <a:ext cx="1345828" cy="212436"/>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cxnSp>
        <p:nvCxnSpPr>
          <p:cNvPr id="18" name="Straight Arrow Connector 17">
            <a:extLst>
              <a:ext uri="{FF2B5EF4-FFF2-40B4-BE49-F238E27FC236}">
                <a16:creationId xmlns:a16="http://schemas.microsoft.com/office/drawing/2014/main" id="{D2AD2ABC-FBEC-43C3-B0BB-1B55413914E3}"/>
              </a:ext>
            </a:extLst>
          </p:cNvPr>
          <p:cNvCxnSpPr>
            <a:cxnSpLocks/>
            <a:stCxn id="10" idx="1"/>
            <a:endCxn id="13" idx="3"/>
          </p:cNvCxnSpPr>
          <p:nvPr/>
        </p:nvCxnSpPr>
        <p:spPr>
          <a:xfrm flipH="1">
            <a:off x="6918036" y="3004076"/>
            <a:ext cx="554931" cy="2184"/>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7513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फुल</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8D</a:t>
            </a:r>
          </a:p>
        </p:txBody>
      </p:sp>
      <p:sp>
        <p:nvSpPr>
          <p:cNvPr id="10" name="Text Box 2">
            <a:extLst>
              <a:ext uri="{FF2B5EF4-FFF2-40B4-BE49-F238E27FC236}">
                <a16:creationId xmlns:a16="http://schemas.microsoft.com/office/drawing/2014/main" id="{EA9BA3A9-1D9B-4393-8C36-3A1E64EC677F}"/>
              </a:ext>
            </a:extLst>
          </p:cNvPr>
          <p:cNvSpPr txBox="1">
            <a:spLocks noChangeArrowheads="1"/>
          </p:cNvSpPr>
          <p:nvPr/>
        </p:nvSpPr>
        <p:spPr bwMode="auto">
          <a:xfrm>
            <a:off x="5524094" y="2893192"/>
            <a:ext cx="2825579" cy="105997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Arial Unicode MS" panose="020B0604020202020204" pitchFamily="34" charset="-128"/>
                <a:ea typeface="Arial Unicode MS" panose="020B0604020202020204" pitchFamily="34" charset="-128"/>
                <a:cs typeface="Arial Unicode MS" panose="020B0604020202020204" pitchFamily="34" charset="-128"/>
              </a:rPr>
              <a:t>सभी कंटेनमेंट कार्यों को लिखें।  </a:t>
            </a:r>
          </a:p>
          <a:p>
            <a:pPr marL="0" marR="0">
              <a:lnSpc>
                <a:spcPct val="107000"/>
              </a:lnSpc>
              <a:spcBef>
                <a:spcPts val="0"/>
              </a:spcBef>
              <a:spcAft>
                <a:spcPts val="800"/>
              </a:spcAft>
            </a:pPr>
            <a:endParaRPr lang="en-US" sz="1100">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a:lnSpc>
                <a:spcPct val="107000"/>
              </a:lnSpc>
              <a:spcBef>
                <a:spcPts val="0"/>
              </a:spcBef>
              <a:spcAft>
                <a:spcPts val="800"/>
              </a:spcAft>
            </a:pPr>
            <a:r>
              <a:rPr lang="en-US" sz="1100">
                <a:effectLst/>
                <a:latin typeface="Arial Unicode MS" panose="020B0604020202020204" pitchFamily="34" charset="-128"/>
                <a:ea typeface="Arial Unicode MS" panose="020B0604020202020204" pitchFamily="34" charset="-128"/>
                <a:cs typeface="Arial Unicode MS" panose="020B0604020202020204" pitchFamily="34" charset="-128"/>
              </a:rPr>
              <a:t>मात्रा, तरीके और तिथियां जैसे विवरण आवश्यक हैं। </a:t>
            </a:r>
          </a:p>
        </p:txBody>
      </p:sp>
      <p:pic>
        <p:nvPicPr>
          <p:cNvPr id="3" name="Picture 2">
            <a:extLst>
              <a:ext uri="{FF2B5EF4-FFF2-40B4-BE49-F238E27FC236}">
                <a16:creationId xmlns:a16="http://schemas.microsoft.com/office/drawing/2014/main" id="{FC61DCF0-1A1A-435E-88B2-1ABEFF399D9F}"/>
              </a:ext>
            </a:extLst>
          </p:cNvPr>
          <p:cNvPicPr>
            <a:picLocks noChangeAspect="1"/>
          </p:cNvPicPr>
          <p:nvPr/>
        </p:nvPicPr>
        <p:blipFill>
          <a:blip r:embed="rId2"/>
          <a:stretch>
            <a:fillRect/>
          </a:stretch>
        </p:blipFill>
        <p:spPr>
          <a:xfrm>
            <a:off x="428741" y="744833"/>
            <a:ext cx="4762095" cy="5994839"/>
          </a:xfrm>
          <a:prstGeom prst="rect">
            <a:avLst/>
          </a:prstGeom>
        </p:spPr>
      </p:pic>
    </p:spTree>
    <p:extLst>
      <p:ext uri="{BB962C8B-B14F-4D97-AF65-F5344CB8AC3E}">
        <p14:creationId xmlns:p14="http://schemas.microsoft.com/office/powerpoint/2010/main" val="403731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312CB0-4D21-4C8B-B610-4F89CA08ACCB}"/>
              </a:ext>
            </a:extLst>
          </p:cNvPr>
          <p:cNvPicPr>
            <a:picLocks noChangeAspect="1"/>
          </p:cNvPicPr>
          <p:nvPr/>
        </p:nvPicPr>
        <p:blipFill>
          <a:blip r:embed="rId2"/>
          <a:stretch>
            <a:fillRect/>
          </a:stretch>
        </p:blipFill>
        <p:spPr>
          <a:xfrm>
            <a:off x="165473" y="1774375"/>
            <a:ext cx="7021320" cy="4448566"/>
          </a:xfrm>
          <a:prstGeom prst="rect">
            <a:avLst/>
          </a:prstGeom>
        </p:spPr>
      </p:pic>
      <p:sp>
        <p:nvSpPr>
          <p:cNvPr id="2" name="Title 1"/>
          <p:cNvSpPr>
            <a:spLocks noGrp="1"/>
          </p:cNvSpPr>
          <p:nvPr>
            <p:ph type="title"/>
          </p:nvPr>
        </p:nvSpPr>
        <p:spPr/>
        <p:txBody>
          <a:bodyPr/>
          <a:lstStyle/>
          <a:p>
            <a:r>
              <a:rPr lang="en-US">
                <a:latin typeface="Arial Unicode MS" panose="020B0604020202020204" pitchFamily="34" charset="-128"/>
                <a:ea typeface="Arial Unicode MS" panose="020B0604020202020204" pitchFamily="34" charset="-128"/>
                <a:cs typeface="Arial Unicode MS" panose="020B0604020202020204" pitchFamily="34" charset="-128"/>
              </a:rPr>
              <a:t>फुल 8D</a:t>
            </a:r>
          </a:p>
        </p:txBody>
      </p:sp>
      <p:sp>
        <p:nvSpPr>
          <p:cNvPr id="5" name="Content Placeholder 4">
            <a:extLst>
              <a:ext uri="{FF2B5EF4-FFF2-40B4-BE49-F238E27FC236}">
                <a16:creationId xmlns:a16="http://schemas.microsoft.com/office/drawing/2014/main" id="{0C555AA5-A8E4-4435-809E-E365690CADDD}"/>
              </a:ext>
            </a:extLst>
          </p:cNvPr>
          <p:cNvSpPr>
            <a:spLocks noGrp="1"/>
          </p:cNvSpPr>
          <p:nvPr>
            <p:ph idx="1"/>
          </p:nvPr>
        </p:nvSpPr>
        <p:spPr>
          <a:xfrm>
            <a:off x="457200" y="872734"/>
            <a:ext cx="8123382" cy="571500"/>
          </a:xfrm>
        </p:spPr>
        <p:txBody>
          <a:bodyPr/>
          <a:lstStyle/>
          <a:p>
            <a:r>
              <a:rPr lang="en-US" b="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D4 – D6: </a:t>
            </a:r>
            <a:r>
              <a:rPr lang="en-US" b="1" u="sng">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D4 – D6</a:t>
            </a:r>
            <a:r>
              <a:rPr lang="en-US" b="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कदमों के लिए समस्या का मूल कारण और आपके संयंत्र से कमियों को नहीं पकड़ पाने का कारण दोनों के लिए कम से कम एक एंट्री आवश्यक है। </a:t>
            </a:r>
          </a:p>
        </p:txBody>
      </p:sp>
      <p:sp>
        <p:nvSpPr>
          <p:cNvPr id="10" name="Text Box 2">
            <a:extLst>
              <a:ext uri="{FF2B5EF4-FFF2-40B4-BE49-F238E27FC236}">
                <a16:creationId xmlns:a16="http://schemas.microsoft.com/office/drawing/2014/main" id="{EA9BA3A9-1D9B-4393-8C36-3A1E64EC677F}"/>
              </a:ext>
            </a:extLst>
          </p:cNvPr>
          <p:cNvSpPr txBox="1">
            <a:spLocks noChangeArrowheads="1"/>
          </p:cNvSpPr>
          <p:nvPr/>
        </p:nvSpPr>
        <p:spPr bwMode="auto">
          <a:xfrm>
            <a:off x="7472967" y="2893192"/>
            <a:ext cx="1583168" cy="193742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Arial Unicode MS" panose="020B0604020202020204" pitchFamily="34" charset="-128"/>
                <a:ea typeface="Arial Unicode MS" panose="020B0604020202020204" pitchFamily="34" charset="-128"/>
                <a:cs typeface="Arial Unicode MS" panose="020B0604020202020204" pitchFamily="34" charset="-128"/>
              </a:rPr>
              <a:t>एडिट किए जा सकने वाले फॉर्म को खोलने के लिए “ऐड ए रूट कॉज” या “ऐड एन एस्केप प्वाइंट” पर क्लिक करें।  </a:t>
            </a:r>
          </a:p>
          <a:p>
            <a:pPr marL="0" marR="0">
              <a:lnSpc>
                <a:spcPct val="107000"/>
              </a:lnSpc>
              <a:spcBef>
                <a:spcPts val="0"/>
              </a:spcBef>
              <a:spcAft>
                <a:spcPts val="800"/>
              </a:spcAft>
            </a:pPr>
            <a:endParaRPr lang="en-US" sz="1100">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a:lnSpc>
                <a:spcPct val="107000"/>
              </a:lnSpc>
              <a:spcBef>
                <a:spcPts val="0"/>
              </a:spcBef>
              <a:spcAft>
                <a:spcPts val="800"/>
              </a:spcAft>
            </a:pPr>
            <a:r>
              <a:rPr lang="en-US" sz="1100">
                <a:effectLst/>
                <a:latin typeface="Arial Unicode MS" panose="020B0604020202020204" pitchFamily="34" charset="-128"/>
                <a:ea typeface="Arial Unicode MS" panose="020B0604020202020204" pitchFamily="34" charset="-128"/>
                <a:cs typeface="Arial Unicode MS" panose="020B0604020202020204" pitchFamily="34" charset="-128"/>
              </a:rPr>
              <a:t>अधिक विवरण में या ‘व्यू/एडिट’ को क्लिक कर पिछली एंट्री भी देखी जा सकती हैं।     </a:t>
            </a:r>
          </a:p>
        </p:txBody>
      </p:sp>
      <p:grpSp>
        <p:nvGrpSpPr>
          <p:cNvPr id="7" name="Group 6">
            <a:extLst>
              <a:ext uri="{FF2B5EF4-FFF2-40B4-BE49-F238E27FC236}">
                <a16:creationId xmlns:a16="http://schemas.microsoft.com/office/drawing/2014/main" id="{4F1E3D97-ADC9-48A2-A9DE-0FDF8EC93928}"/>
              </a:ext>
            </a:extLst>
          </p:cNvPr>
          <p:cNvGrpSpPr/>
          <p:nvPr/>
        </p:nvGrpSpPr>
        <p:grpSpPr>
          <a:xfrm>
            <a:off x="1835259" y="3429000"/>
            <a:ext cx="5230090" cy="1150861"/>
            <a:chOff x="1844495" y="3426685"/>
            <a:chExt cx="5230090" cy="1150861"/>
          </a:xfrm>
        </p:grpSpPr>
        <p:grpSp>
          <p:nvGrpSpPr>
            <p:cNvPr id="6" name="Group 5">
              <a:extLst>
                <a:ext uri="{FF2B5EF4-FFF2-40B4-BE49-F238E27FC236}">
                  <a16:creationId xmlns:a16="http://schemas.microsoft.com/office/drawing/2014/main" id="{9FEA2557-AC28-4EAA-B9C5-64DE29B0BD93}"/>
                </a:ext>
              </a:extLst>
            </p:cNvPr>
            <p:cNvGrpSpPr/>
            <p:nvPr/>
          </p:nvGrpSpPr>
          <p:grpSpPr>
            <a:xfrm>
              <a:off x="1844495" y="3426685"/>
              <a:ext cx="861760" cy="784409"/>
              <a:chOff x="1844495" y="3426685"/>
              <a:chExt cx="861760" cy="784409"/>
            </a:xfrm>
          </p:grpSpPr>
          <p:sp>
            <p:nvSpPr>
              <p:cNvPr id="14" name="Rectangle 13">
                <a:extLst>
                  <a:ext uri="{FF2B5EF4-FFF2-40B4-BE49-F238E27FC236}">
                    <a16:creationId xmlns:a16="http://schemas.microsoft.com/office/drawing/2014/main" id="{AD7CEBAF-3E43-4691-8F5D-84676870A0B7}"/>
                  </a:ext>
                </a:extLst>
              </p:cNvPr>
              <p:cNvSpPr/>
              <p:nvPr/>
            </p:nvSpPr>
            <p:spPr>
              <a:xfrm>
                <a:off x="1844495" y="3426685"/>
                <a:ext cx="778632" cy="2124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Rectangle 11">
                <a:extLst>
                  <a:ext uri="{FF2B5EF4-FFF2-40B4-BE49-F238E27FC236}">
                    <a16:creationId xmlns:a16="http://schemas.microsoft.com/office/drawing/2014/main" id="{7514CD00-FCAF-451C-AD8E-1634B42994BE}"/>
                  </a:ext>
                </a:extLst>
              </p:cNvPr>
              <p:cNvSpPr/>
              <p:nvPr/>
            </p:nvSpPr>
            <p:spPr>
              <a:xfrm>
                <a:off x="1862047" y="3998658"/>
                <a:ext cx="844208" cy="2124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13" name="Rectangle 12">
              <a:extLst>
                <a:ext uri="{FF2B5EF4-FFF2-40B4-BE49-F238E27FC236}">
                  <a16:creationId xmlns:a16="http://schemas.microsoft.com/office/drawing/2014/main" id="{2E07676B-84F7-44CB-A143-7A9A02E4009D}"/>
                </a:ext>
              </a:extLst>
            </p:cNvPr>
            <p:cNvSpPr/>
            <p:nvPr/>
          </p:nvSpPr>
          <p:spPr>
            <a:xfrm>
              <a:off x="6282569" y="3447466"/>
              <a:ext cx="778632" cy="212436"/>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Rectangle 14">
              <a:extLst>
                <a:ext uri="{FF2B5EF4-FFF2-40B4-BE49-F238E27FC236}">
                  <a16:creationId xmlns:a16="http://schemas.microsoft.com/office/drawing/2014/main" id="{36A22A96-65EE-424C-95CB-81D9F76D7B6A}"/>
                </a:ext>
              </a:extLst>
            </p:cNvPr>
            <p:cNvSpPr/>
            <p:nvPr/>
          </p:nvSpPr>
          <p:spPr>
            <a:xfrm>
              <a:off x="6533825" y="4401121"/>
              <a:ext cx="536612" cy="176425"/>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6" name="Rectangle 15">
              <a:extLst>
                <a:ext uri="{FF2B5EF4-FFF2-40B4-BE49-F238E27FC236}">
                  <a16:creationId xmlns:a16="http://schemas.microsoft.com/office/drawing/2014/main" id="{7DE5BF4E-FB21-49E9-BF5A-BFF41626A87E}"/>
                </a:ext>
              </a:extLst>
            </p:cNvPr>
            <p:cNvSpPr/>
            <p:nvPr/>
          </p:nvSpPr>
          <p:spPr>
            <a:xfrm>
              <a:off x="6188832" y="4012506"/>
              <a:ext cx="885753" cy="212436"/>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cxnSp>
        <p:nvCxnSpPr>
          <p:cNvPr id="18" name="Straight Arrow Connector 17">
            <a:extLst>
              <a:ext uri="{FF2B5EF4-FFF2-40B4-BE49-F238E27FC236}">
                <a16:creationId xmlns:a16="http://schemas.microsoft.com/office/drawing/2014/main" id="{D2AD2ABC-FBEC-43C3-B0BB-1B55413914E3}"/>
              </a:ext>
            </a:extLst>
          </p:cNvPr>
          <p:cNvCxnSpPr>
            <a:cxnSpLocks/>
            <a:stCxn id="10" idx="1"/>
            <a:endCxn id="13" idx="3"/>
          </p:cNvCxnSpPr>
          <p:nvPr/>
        </p:nvCxnSpPr>
        <p:spPr>
          <a:xfrm flipH="1" flipV="1">
            <a:off x="7051965" y="3555999"/>
            <a:ext cx="421002" cy="305908"/>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63BE3A27-C86C-4F28-9D2B-CBB29FCB30ED}"/>
              </a:ext>
            </a:extLst>
          </p:cNvPr>
          <p:cNvCxnSpPr>
            <a:cxnSpLocks/>
            <a:stCxn id="10" idx="1"/>
            <a:endCxn id="16" idx="3"/>
          </p:cNvCxnSpPr>
          <p:nvPr/>
        </p:nvCxnSpPr>
        <p:spPr>
          <a:xfrm flipH="1">
            <a:off x="7065349" y="3861907"/>
            <a:ext cx="407618" cy="259132"/>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7603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F4B2FDD-5A85-4F56-AEB2-22B77D45DD8B}"/>
              </a:ext>
            </a:extLst>
          </p:cNvPr>
          <p:cNvPicPr>
            <a:picLocks noChangeAspect="1"/>
          </p:cNvPicPr>
          <p:nvPr/>
        </p:nvPicPr>
        <p:blipFill>
          <a:blip r:embed="rId2"/>
          <a:stretch>
            <a:fillRect/>
          </a:stretch>
        </p:blipFill>
        <p:spPr>
          <a:xfrm>
            <a:off x="355552" y="799635"/>
            <a:ext cx="5620235" cy="5512728"/>
          </a:xfrm>
          <a:prstGeom prst="rect">
            <a:avLst/>
          </a:prstGeom>
        </p:spPr>
      </p:pic>
      <p:sp>
        <p:nvSpPr>
          <p:cNvPr id="2" name="Title 1"/>
          <p:cNvSpPr>
            <a:spLocks noGrp="1"/>
          </p:cNvSpPr>
          <p:nvPr>
            <p:ph type="title"/>
          </p:nvPr>
        </p:nvSpPr>
        <p:spPr/>
        <p:txBody>
          <a:bodyPr/>
          <a:lstStyle/>
          <a:p>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फुल</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8D</a:t>
            </a:r>
          </a:p>
        </p:txBody>
      </p:sp>
      <p:sp>
        <p:nvSpPr>
          <p:cNvPr id="10" name="Text Box 2">
            <a:extLst>
              <a:ext uri="{FF2B5EF4-FFF2-40B4-BE49-F238E27FC236}">
                <a16:creationId xmlns:a16="http://schemas.microsoft.com/office/drawing/2014/main" id="{EA9BA3A9-1D9B-4393-8C36-3A1E64EC677F}"/>
              </a:ext>
            </a:extLst>
          </p:cNvPr>
          <p:cNvSpPr txBox="1">
            <a:spLocks noChangeArrowheads="1"/>
          </p:cNvSpPr>
          <p:nvPr/>
        </p:nvSpPr>
        <p:spPr bwMode="auto">
          <a:xfrm>
            <a:off x="6336145" y="2698121"/>
            <a:ext cx="2350655" cy="210478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Arial Unicode MS" panose="020B0604020202020204" pitchFamily="34" charset="-128"/>
                <a:ea typeface="Arial Unicode MS" panose="020B0604020202020204" pitchFamily="34" charset="-128"/>
                <a:cs typeface="Arial Unicode MS" panose="020B0604020202020204" pitchFamily="34" charset="-128"/>
              </a:rPr>
              <a:t>एडिट किए जा सकने वाले फॉर्म में एक बार, प्रत्येक मूल कारण और पकड़ नहीं पाने के प्रत्येक कारण के लिए जितना अधिक संभव हो विवरण जोड़ें।  </a:t>
            </a:r>
          </a:p>
          <a:p>
            <a:pPr marL="0" marR="0">
              <a:lnSpc>
                <a:spcPct val="107000"/>
              </a:lnSpc>
              <a:spcBef>
                <a:spcPts val="0"/>
              </a:spcBef>
              <a:spcAft>
                <a:spcPts val="800"/>
              </a:spcAft>
            </a:pPr>
            <a:r>
              <a:rPr lang="en-US" sz="1100">
                <a:effectLst/>
                <a:latin typeface="Arial Unicode MS" panose="020B0604020202020204" pitchFamily="34" charset="-128"/>
                <a:ea typeface="Arial Unicode MS" panose="020B0604020202020204" pitchFamily="34" charset="-128"/>
                <a:cs typeface="Arial Unicode MS" panose="020B0604020202020204" pitchFamily="34" charset="-128"/>
              </a:rPr>
              <a:t>अपडेट को पूरा करने पर ‘सेव एंड रिटर्न’ को क्लिक करना निश्चित करें।</a:t>
            </a:r>
          </a:p>
          <a:p>
            <a:pPr marL="0" marR="0">
              <a:lnSpc>
                <a:spcPct val="107000"/>
              </a:lnSpc>
              <a:spcBef>
                <a:spcPts val="0"/>
              </a:spcBef>
              <a:spcAft>
                <a:spcPts val="800"/>
              </a:spcAft>
            </a:pPr>
            <a:endParaRPr lang="en-US" sz="1100">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a:lnSpc>
                <a:spcPct val="107000"/>
              </a:lnSpc>
              <a:spcBef>
                <a:spcPts val="0"/>
              </a:spcBef>
              <a:spcAft>
                <a:spcPts val="800"/>
              </a:spcAft>
            </a:pPr>
            <a:r>
              <a:rPr lang="en-US" sz="1100" b="1">
                <a:effectLst/>
                <a:latin typeface="Arial Unicode MS" panose="020B0604020202020204" pitchFamily="34" charset="-128"/>
                <a:ea typeface="Arial Unicode MS" panose="020B0604020202020204" pitchFamily="34" charset="-128"/>
                <a:cs typeface="Arial Unicode MS" panose="020B0604020202020204" pitchFamily="34" charset="-128"/>
              </a:rPr>
              <a:t>ध्यान दें</a:t>
            </a:r>
            <a:r>
              <a:rPr lang="en-US" sz="1100">
                <a:effectLst/>
                <a:latin typeface="Arial Unicode MS" panose="020B0604020202020204" pitchFamily="34" charset="-128"/>
                <a:ea typeface="Arial Unicode MS" panose="020B0604020202020204" pitchFamily="34" charset="-128"/>
                <a:cs typeface="Arial Unicode MS" panose="020B0604020202020204" pitchFamily="34" charset="-128"/>
              </a:rPr>
              <a:t> – लागू करने और पुष्टि की गतिविधियों के लिए तिथियों की आवश्यकता है।  </a:t>
            </a:r>
          </a:p>
        </p:txBody>
      </p:sp>
    </p:spTree>
    <p:extLst>
      <p:ext uri="{BB962C8B-B14F-4D97-AF65-F5344CB8AC3E}">
        <p14:creationId xmlns:p14="http://schemas.microsoft.com/office/powerpoint/2010/main" val="2601486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354CD1-BAF1-47E4-9F2E-C8D6688FC7E7}"/>
              </a:ext>
            </a:extLst>
          </p:cNvPr>
          <p:cNvPicPr>
            <a:picLocks noChangeAspect="1"/>
          </p:cNvPicPr>
          <p:nvPr/>
        </p:nvPicPr>
        <p:blipFill>
          <a:blip r:embed="rId2"/>
          <a:stretch>
            <a:fillRect/>
          </a:stretch>
        </p:blipFill>
        <p:spPr>
          <a:xfrm>
            <a:off x="161637" y="1201420"/>
            <a:ext cx="7125829" cy="5153901"/>
          </a:xfrm>
          <a:prstGeom prst="rect">
            <a:avLst/>
          </a:prstGeom>
        </p:spPr>
      </p:pic>
      <p:sp>
        <p:nvSpPr>
          <p:cNvPr id="2" name="Title 1"/>
          <p:cNvSpPr>
            <a:spLocks noGrp="1"/>
          </p:cNvSpPr>
          <p:nvPr>
            <p:ph type="title"/>
          </p:nvPr>
        </p:nvSpPr>
        <p:spPr/>
        <p:txBody>
          <a:bodyPr/>
          <a:lstStyle/>
          <a:p>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फुल</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8D</a:t>
            </a:r>
          </a:p>
        </p:txBody>
      </p:sp>
      <p:sp>
        <p:nvSpPr>
          <p:cNvPr id="5" name="Content Placeholder 4">
            <a:extLst>
              <a:ext uri="{FF2B5EF4-FFF2-40B4-BE49-F238E27FC236}">
                <a16:creationId xmlns:a16="http://schemas.microsoft.com/office/drawing/2014/main" id="{0C555AA5-A8E4-4435-809E-E365690CADDD}"/>
              </a:ext>
            </a:extLst>
          </p:cNvPr>
          <p:cNvSpPr>
            <a:spLocks noGrp="1"/>
          </p:cNvSpPr>
          <p:nvPr>
            <p:ph idx="1"/>
          </p:nvPr>
        </p:nvSpPr>
        <p:spPr>
          <a:xfrm>
            <a:off x="457200" y="775200"/>
            <a:ext cx="6479309" cy="571500"/>
          </a:xfrm>
        </p:spPr>
        <p:txBody>
          <a:bodyPr/>
          <a:lstStyle/>
          <a:p>
            <a:r>
              <a:rPr lang="en-US">
                <a:latin typeface="Arial Unicode MS" panose="020B0604020202020204" pitchFamily="34" charset="-128"/>
                <a:ea typeface="Arial Unicode MS" panose="020B0604020202020204" pitchFamily="34" charset="-128"/>
                <a:cs typeface="Arial Unicode MS" panose="020B0604020202020204" pitchFamily="34" charset="-128"/>
              </a:rPr>
              <a:t>आवश्यकता के अनुसार अटैचमेंट्स को जोड़ें</a:t>
            </a:r>
          </a:p>
        </p:txBody>
      </p:sp>
      <p:sp>
        <p:nvSpPr>
          <p:cNvPr id="14" name="Rectangle 13">
            <a:extLst>
              <a:ext uri="{FF2B5EF4-FFF2-40B4-BE49-F238E27FC236}">
                <a16:creationId xmlns:a16="http://schemas.microsoft.com/office/drawing/2014/main" id="{AD7CEBAF-3E43-4691-8F5D-84676870A0B7}"/>
              </a:ext>
            </a:extLst>
          </p:cNvPr>
          <p:cNvSpPr/>
          <p:nvPr/>
        </p:nvSpPr>
        <p:spPr>
          <a:xfrm>
            <a:off x="1815851" y="4489720"/>
            <a:ext cx="5351568" cy="195871"/>
          </a:xfrm>
          <a:prstGeom prst="rect">
            <a:avLst/>
          </a:prstGeom>
          <a:noFill/>
          <a:ln w="698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Rectangle 5">
            <a:extLst>
              <a:ext uri="{FF2B5EF4-FFF2-40B4-BE49-F238E27FC236}">
                <a16:creationId xmlns:a16="http://schemas.microsoft.com/office/drawing/2014/main" id="{8248928C-BC39-47F6-BD08-88380CEB46CE}"/>
              </a:ext>
            </a:extLst>
          </p:cNvPr>
          <p:cNvSpPr/>
          <p:nvPr/>
        </p:nvSpPr>
        <p:spPr>
          <a:xfrm>
            <a:off x="217054" y="4391898"/>
            <a:ext cx="725211" cy="195871"/>
          </a:xfrm>
          <a:prstGeom prst="rect">
            <a:avLst/>
          </a:prstGeom>
          <a:noFill/>
          <a:ln w="698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Text Box 2">
            <a:extLst>
              <a:ext uri="{FF2B5EF4-FFF2-40B4-BE49-F238E27FC236}">
                <a16:creationId xmlns:a16="http://schemas.microsoft.com/office/drawing/2014/main" id="{27BE72EF-2842-4D35-B0CE-C3623D1D6F10}"/>
              </a:ext>
            </a:extLst>
          </p:cNvPr>
          <p:cNvSpPr txBox="1">
            <a:spLocks noChangeArrowheads="1"/>
          </p:cNvSpPr>
          <p:nvPr/>
        </p:nvSpPr>
        <p:spPr bwMode="auto">
          <a:xfrm>
            <a:off x="7342883" y="1653310"/>
            <a:ext cx="1713252" cy="317731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Arial Unicode MS" panose="020B0604020202020204" pitchFamily="34" charset="-128"/>
                <a:ea typeface="Arial Unicode MS" panose="020B0604020202020204" pitchFamily="34" charset="-128"/>
                <a:cs typeface="Arial Unicode MS" panose="020B0604020202020204" pitchFamily="34" charset="-128"/>
              </a:rPr>
              <a:t>प्रत्येक D-स्टेप या बायीं ओर दिए मेन्यू में अटैचमेंट्स के अंदर अटैचमेंट्स को जोड़ा जा सकता है।</a:t>
            </a:r>
          </a:p>
          <a:p>
            <a:pPr marL="0" marR="0">
              <a:lnSpc>
                <a:spcPct val="107000"/>
              </a:lnSpc>
              <a:spcBef>
                <a:spcPts val="0"/>
              </a:spcBef>
              <a:spcAft>
                <a:spcPts val="800"/>
              </a:spcAft>
            </a:pPr>
            <a:endParaRPr lang="en-US" sz="1100">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a:lnSpc>
                <a:spcPct val="107000"/>
              </a:lnSpc>
              <a:spcBef>
                <a:spcPts val="0"/>
              </a:spcBef>
              <a:spcAft>
                <a:spcPts val="800"/>
              </a:spcAft>
            </a:pPr>
            <a:r>
              <a:rPr lang="en-US" sz="1100">
                <a:latin typeface="Arial Unicode MS" panose="020B0604020202020204" pitchFamily="34" charset="-128"/>
                <a:ea typeface="Arial Unicode MS" panose="020B0604020202020204" pitchFamily="34" charset="-128"/>
                <a:cs typeface="Arial Unicode MS" panose="020B0604020202020204" pitchFamily="34" charset="-128"/>
              </a:rPr>
              <a:t>इनमें पिक्चर, डॉक्यूमेंट, कंट्रोल प्लान, आदि हो सकते हैं।  </a:t>
            </a:r>
          </a:p>
          <a:p>
            <a:pPr marL="0" marR="0">
              <a:lnSpc>
                <a:spcPct val="107000"/>
              </a:lnSpc>
              <a:spcBef>
                <a:spcPts val="0"/>
              </a:spcBef>
              <a:spcAft>
                <a:spcPts val="800"/>
              </a:spcAft>
            </a:pPr>
            <a:endParaRPr lang="en-US" sz="1100">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a:lnSpc>
                <a:spcPct val="107000"/>
              </a:lnSpc>
              <a:spcBef>
                <a:spcPts val="0"/>
              </a:spcBef>
              <a:spcAft>
                <a:spcPts val="800"/>
              </a:spcAft>
            </a:pPr>
            <a:r>
              <a:rPr lang="en-US" sz="1100">
                <a:effectLst/>
                <a:latin typeface="Arial Unicode MS" panose="020B0604020202020204" pitchFamily="34" charset="-128"/>
                <a:ea typeface="Arial Unicode MS" panose="020B0604020202020204" pitchFamily="34" charset="-128"/>
                <a:cs typeface="Arial Unicode MS" panose="020B0604020202020204" pitchFamily="34" charset="-128"/>
              </a:rPr>
              <a:t>सुधार के लिए किए गए कार्यों को बताने और दिखाने में सहायक कोई चीज, और डॉक्यूमेंट का कोई भी प्रकार अटैच किया जा सकता है।     </a:t>
            </a:r>
          </a:p>
        </p:txBody>
      </p:sp>
    </p:spTree>
    <p:extLst>
      <p:ext uri="{BB962C8B-B14F-4D97-AF65-F5344CB8AC3E}">
        <p14:creationId xmlns:p14="http://schemas.microsoft.com/office/powerpoint/2010/main" val="3486261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फुल</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8D</a:t>
            </a:r>
          </a:p>
        </p:txBody>
      </p:sp>
      <p:sp>
        <p:nvSpPr>
          <p:cNvPr id="5" name="Content Placeholder 4">
            <a:extLst>
              <a:ext uri="{FF2B5EF4-FFF2-40B4-BE49-F238E27FC236}">
                <a16:creationId xmlns:a16="http://schemas.microsoft.com/office/drawing/2014/main" id="{0C555AA5-A8E4-4435-809E-E365690CADDD}"/>
              </a:ext>
            </a:extLst>
          </p:cNvPr>
          <p:cNvSpPr>
            <a:spLocks noGrp="1"/>
          </p:cNvSpPr>
          <p:nvPr>
            <p:ph idx="1"/>
          </p:nvPr>
        </p:nvSpPr>
        <p:spPr>
          <a:xfrm>
            <a:off x="457200" y="872734"/>
            <a:ext cx="8511309" cy="571500"/>
          </a:xfrm>
        </p:spPr>
        <p:txBody>
          <a:bodyPr/>
          <a:lstStyle/>
          <a:p>
            <a:r>
              <a:rPr lang="en-US" b="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D7 और D8 को न भूलें।  </a:t>
            </a:r>
          </a:p>
        </p:txBody>
      </p:sp>
      <p:pic>
        <p:nvPicPr>
          <p:cNvPr id="3" name="Picture 2">
            <a:extLst>
              <a:ext uri="{FF2B5EF4-FFF2-40B4-BE49-F238E27FC236}">
                <a16:creationId xmlns:a16="http://schemas.microsoft.com/office/drawing/2014/main" id="{13906730-D600-4222-8DD2-76EAE3D766C3}"/>
              </a:ext>
            </a:extLst>
          </p:cNvPr>
          <p:cNvPicPr>
            <a:picLocks noChangeAspect="1"/>
          </p:cNvPicPr>
          <p:nvPr/>
        </p:nvPicPr>
        <p:blipFill>
          <a:blip r:embed="rId2"/>
          <a:stretch>
            <a:fillRect/>
          </a:stretch>
        </p:blipFill>
        <p:spPr>
          <a:xfrm>
            <a:off x="190500" y="1226270"/>
            <a:ext cx="4926445" cy="3206007"/>
          </a:xfrm>
          <a:prstGeom prst="rect">
            <a:avLst/>
          </a:prstGeom>
        </p:spPr>
      </p:pic>
      <p:pic>
        <p:nvPicPr>
          <p:cNvPr id="4" name="Picture 3">
            <a:extLst>
              <a:ext uri="{FF2B5EF4-FFF2-40B4-BE49-F238E27FC236}">
                <a16:creationId xmlns:a16="http://schemas.microsoft.com/office/drawing/2014/main" id="{8058748E-AD37-4BBD-B36D-D57B1EDDCBCE}"/>
              </a:ext>
            </a:extLst>
          </p:cNvPr>
          <p:cNvPicPr>
            <a:picLocks noChangeAspect="1"/>
          </p:cNvPicPr>
          <p:nvPr/>
        </p:nvPicPr>
        <p:blipFill>
          <a:blip r:embed="rId3"/>
          <a:stretch>
            <a:fillRect/>
          </a:stretch>
        </p:blipFill>
        <p:spPr>
          <a:xfrm>
            <a:off x="3946229" y="3590780"/>
            <a:ext cx="5022280" cy="3180070"/>
          </a:xfrm>
          <a:prstGeom prst="rect">
            <a:avLst/>
          </a:prstGeom>
        </p:spPr>
      </p:pic>
      <p:sp>
        <p:nvSpPr>
          <p:cNvPr id="10" name="Rectangle 9">
            <a:extLst>
              <a:ext uri="{FF2B5EF4-FFF2-40B4-BE49-F238E27FC236}">
                <a16:creationId xmlns:a16="http://schemas.microsoft.com/office/drawing/2014/main" id="{3F79EC86-A584-4D42-9693-39B317CFD999}"/>
              </a:ext>
            </a:extLst>
          </p:cNvPr>
          <p:cNvSpPr/>
          <p:nvPr/>
        </p:nvSpPr>
        <p:spPr>
          <a:xfrm>
            <a:off x="1304171" y="2299482"/>
            <a:ext cx="3803538" cy="986210"/>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Rectangle 10">
            <a:extLst>
              <a:ext uri="{FF2B5EF4-FFF2-40B4-BE49-F238E27FC236}">
                <a16:creationId xmlns:a16="http://schemas.microsoft.com/office/drawing/2014/main" id="{5D790093-84C6-426C-9880-FE20B6C3C876}"/>
              </a:ext>
            </a:extLst>
          </p:cNvPr>
          <p:cNvSpPr/>
          <p:nvPr/>
        </p:nvSpPr>
        <p:spPr>
          <a:xfrm>
            <a:off x="5126181" y="4673600"/>
            <a:ext cx="3755728" cy="517236"/>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967404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5EB42DC-B157-4060-901B-9E22DDAB3CA8}"/>
              </a:ext>
            </a:extLst>
          </p:cNvPr>
          <p:cNvPicPr>
            <a:picLocks noChangeAspect="1"/>
          </p:cNvPicPr>
          <p:nvPr/>
        </p:nvPicPr>
        <p:blipFill>
          <a:blip r:embed="rId2"/>
          <a:stretch>
            <a:fillRect/>
          </a:stretch>
        </p:blipFill>
        <p:spPr>
          <a:xfrm>
            <a:off x="368673" y="1693616"/>
            <a:ext cx="7021320" cy="4448566"/>
          </a:xfrm>
          <a:prstGeom prst="rect">
            <a:avLst/>
          </a:prstGeom>
        </p:spPr>
      </p:pic>
      <p:sp>
        <p:nvSpPr>
          <p:cNvPr id="2" name="Title 1"/>
          <p:cNvSpPr>
            <a:spLocks noGrp="1"/>
          </p:cNvSpPr>
          <p:nvPr>
            <p:ph type="title"/>
          </p:nvPr>
        </p:nvSpPr>
        <p:spPr/>
        <p:txBody>
          <a:bodyPr/>
          <a:lstStyle/>
          <a:p>
            <a:r>
              <a:rPr lang="en-US">
                <a:latin typeface="Arial Unicode MS" panose="020B0604020202020204" pitchFamily="34" charset="-128"/>
                <a:ea typeface="Arial Unicode MS" panose="020B0604020202020204" pitchFamily="34" charset="-128"/>
                <a:cs typeface="Arial Unicode MS" panose="020B0604020202020204" pitchFamily="34" charset="-128"/>
              </a:rPr>
              <a:t>फुल 8D</a:t>
            </a:r>
          </a:p>
        </p:txBody>
      </p:sp>
      <p:sp>
        <p:nvSpPr>
          <p:cNvPr id="5" name="Content Placeholder 4">
            <a:extLst>
              <a:ext uri="{FF2B5EF4-FFF2-40B4-BE49-F238E27FC236}">
                <a16:creationId xmlns:a16="http://schemas.microsoft.com/office/drawing/2014/main" id="{0C555AA5-A8E4-4435-809E-E365690CADDD}"/>
              </a:ext>
            </a:extLst>
          </p:cNvPr>
          <p:cNvSpPr>
            <a:spLocks noGrp="1"/>
          </p:cNvSpPr>
          <p:nvPr>
            <p:ph idx="1"/>
          </p:nvPr>
        </p:nvSpPr>
        <p:spPr>
          <a:xfrm>
            <a:off x="457200" y="872734"/>
            <a:ext cx="8511309" cy="571500"/>
          </a:xfrm>
        </p:spPr>
        <p:txBody>
          <a:bodyPr/>
          <a:lstStyle/>
          <a:p>
            <a:r>
              <a:rPr lang="en-US" sz="2000" b="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8D की वर्तमान स्थिति को हमेशा दिखाने के लिए प्रत्येक कदम को पूरा करने के बाद D-स्टेप स्थिति को अपडेट करें। </a:t>
            </a:r>
          </a:p>
        </p:txBody>
      </p:sp>
      <p:sp>
        <p:nvSpPr>
          <p:cNvPr id="16" name="Rectangle 15">
            <a:extLst>
              <a:ext uri="{FF2B5EF4-FFF2-40B4-BE49-F238E27FC236}">
                <a16:creationId xmlns:a16="http://schemas.microsoft.com/office/drawing/2014/main" id="{7FCE0361-F3DE-4747-8E9D-25F75129BB76}"/>
              </a:ext>
            </a:extLst>
          </p:cNvPr>
          <p:cNvSpPr/>
          <p:nvPr/>
        </p:nvSpPr>
        <p:spPr>
          <a:xfrm>
            <a:off x="6301044" y="2429161"/>
            <a:ext cx="912558" cy="212436"/>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7" name="Text Box 2">
            <a:extLst>
              <a:ext uri="{FF2B5EF4-FFF2-40B4-BE49-F238E27FC236}">
                <a16:creationId xmlns:a16="http://schemas.microsoft.com/office/drawing/2014/main" id="{7754C6B9-8D94-474B-8DB7-C1C81B1A4B50}"/>
              </a:ext>
            </a:extLst>
          </p:cNvPr>
          <p:cNvSpPr txBox="1">
            <a:spLocks noChangeArrowheads="1"/>
          </p:cNvSpPr>
          <p:nvPr/>
        </p:nvSpPr>
        <p:spPr bwMode="auto">
          <a:xfrm>
            <a:off x="7804727" y="2249629"/>
            <a:ext cx="1053727" cy="571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Arial Unicode MS" panose="020B0604020202020204" pitchFamily="34" charset="-128"/>
                <a:ea typeface="Arial Unicode MS" panose="020B0604020202020204" pitchFamily="34" charset="-128"/>
                <a:cs typeface="Arial Unicode MS" panose="020B0604020202020204" pitchFamily="34" charset="-128"/>
              </a:rPr>
              <a:t>‘चेंज D-स्टेप स्टेटस’ पर क्लिक करें </a:t>
            </a:r>
          </a:p>
        </p:txBody>
      </p:sp>
      <p:cxnSp>
        <p:nvCxnSpPr>
          <p:cNvPr id="18" name="Straight Arrow Connector 17">
            <a:extLst>
              <a:ext uri="{FF2B5EF4-FFF2-40B4-BE49-F238E27FC236}">
                <a16:creationId xmlns:a16="http://schemas.microsoft.com/office/drawing/2014/main" id="{3FF77F33-8CFA-4D5A-B36E-33E304B7B8F2}"/>
              </a:ext>
            </a:extLst>
          </p:cNvPr>
          <p:cNvCxnSpPr>
            <a:cxnSpLocks/>
            <a:stCxn id="17" idx="1"/>
            <a:endCxn id="16" idx="3"/>
          </p:cNvCxnSpPr>
          <p:nvPr/>
        </p:nvCxnSpPr>
        <p:spPr>
          <a:xfrm flipH="1">
            <a:off x="7213602" y="2535379"/>
            <a:ext cx="591125" cy="0"/>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7166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234"/>
            <a:ext cx="8229600" cy="1084221"/>
          </a:xfrm>
        </p:spPr>
        <p:txBody>
          <a:bodyPr/>
          <a:lstStyle/>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Allegion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PRISM 8D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सिस्टम</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साथ</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सप्लायर</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कार्य</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करने</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लिए</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सामान्य</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निर्देश</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3" name="Content Placeholder 2"/>
          <p:cNvSpPr>
            <a:spLocks noGrp="1"/>
          </p:cNvSpPr>
          <p:nvPr>
            <p:ph idx="1"/>
          </p:nvPr>
        </p:nvSpPr>
        <p:spPr/>
        <p:txBody>
          <a:bodyPr/>
          <a:lstStyle/>
          <a:p>
            <a:pPr marL="285750" indent="-285750">
              <a:buFont typeface="Wingdings" panose="05000000000000000000" pitchFamily="2" charset="2"/>
              <a:buChar char="q"/>
            </a:pPr>
            <a:r>
              <a:rPr lang="en-US" sz="2400" b="1" dirty="0">
                <a:latin typeface="Arial Unicode MS" panose="020B0604020202020204" pitchFamily="34" charset="-128"/>
                <a:ea typeface="Arial Unicode MS" panose="020B0604020202020204" pitchFamily="34" charset="-128"/>
                <a:cs typeface="Arial Unicode MS" panose="020B0604020202020204" pitchFamily="34" charset="-128"/>
              </a:rPr>
              <a:t>PRISM </a:t>
            </a:r>
            <a:r>
              <a:rPr lang="en-US" sz="2400" b="1" dirty="0" err="1">
                <a:latin typeface="Arial Unicode MS" panose="020B0604020202020204" pitchFamily="34" charset="-128"/>
                <a:ea typeface="Arial Unicode MS" panose="020B0604020202020204" pitchFamily="34" charset="-128"/>
                <a:cs typeface="Arial Unicode MS" panose="020B0604020202020204" pitchFamily="34" charset="-128"/>
              </a:rPr>
              <a:t>क्या</a:t>
            </a:r>
            <a:r>
              <a:rPr lang="en-US" sz="24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err="1">
                <a:latin typeface="Arial Unicode MS" panose="020B0604020202020204" pitchFamily="34" charset="-128"/>
                <a:ea typeface="Arial Unicode MS" panose="020B0604020202020204" pitchFamily="34" charset="-128"/>
                <a:cs typeface="Arial Unicode MS" panose="020B0604020202020204" pitchFamily="34" charset="-128"/>
              </a:rPr>
              <a:t>है</a:t>
            </a:r>
            <a:r>
              <a:rPr lang="en-US" sz="24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err="1">
                <a:latin typeface="Arial Unicode MS" panose="020B0604020202020204" pitchFamily="34" charset="-128"/>
                <a:ea typeface="Arial Unicode MS" panose="020B0604020202020204" pitchFamily="34" charset="-128"/>
                <a:cs typeface="Arial Unicode MS" panose="020B0604020202020204" pitchFamily="34" charset="-128"/>
              </a:rPr>
              <a:t>और</a:t>
            </a:r>
            <a:r>
              <a:rPr lang="en-US" sz="24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err="1">
                <a:latin typeface="Arial Unicode MS" panose="020B0604020202020204" pitchFamily="34" charset="-128"/>
                <a:ea typeface="Arial Unicode MS" panose="020B0604020202020204" pitchFamily="34" charset="-128"/>
                <a:cs typeface="Arial Unicode MS" panose="020B0604020202020204" pitchFamily="34" charset="-128"/>
              </a:rPr>
              <a:t>मैं</a:t>
            </a:r>
            <a:r>
              <a:rPr lang="en-US" sz="24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err="1">
                <a:latin typeface="Arial Unicode MS" panose="020B0604020202020204" pitchFamily="34" charset="-128"/>
                <a:ea typeface="Arial Unicode MS" panose="020B0604020202020204" pitchFamily="34" charset="-128"/>
                <a:cs typeface="Arial Unicode MS" panose="020B0604020202020204" pitchFamily="34" charset="-128"/>
              </a:rPr>
              <a:t>इस</a:t>
            </a:r>
            <a:r>
              <a:rPr lang="en-US" sz="24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err="1">
                <a:latin typeface="Arial Unicode MS" panose="020B0604020202020204" pitchFamily="34" charset="-128"/>
                <a:ea typeface="Arial Unicode MS" panose="020B0604020202020204" pitchFamily="34" charset="-128"/>
                <a:cs typeface="Arial Unicode MS" panose="020B0604020202020204" pitchFamily="34" charset="-128"/>
              </a:rPr>
              <a:t>तक</a:t>
            </a:r>
            <a:r>
              <a:rPr lang="en-US" sz="24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err="1">
                <a:latin typeface="Arial Unicode MS" panose="020B0604020202020204" pitchFamily="34" charset="-128"/>
                <a:ea typeface="Arial Unicode MS" panose="020B0604020202020204" pitchFamily="34" charset="-128"/>
                <a:cs typeface="Arial Unicode MS" panose="020B0604020202020204" pitchFamily="34" charset="-128"/>
              </a:rPr>
              <a:t>कैसे</a:t>
            </a:r>
            <a:r>
              <a:rPr lang="en-US" sz="24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err="1">
                <a:latin typeface="Arial Unicode MS" panose="020B0604020202020204" pitchFamily="34" charset="-128"/>
                <a:ea typeface="Arial Unicode MS" panose="020B0604020202020204" pitchFamily="34" charset="-128"/>
                <a:cs typeface="Arial Unicode MS" panose="020B0604020202020204" pitchFamily="34" charset="-128"/>
              </a:rPr>
              <a:t>पहुंच</a:t>
            </a:r>
            <a:r>
              <a:rPr lang="en-US" sz="24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err="1">
                <a:latin typeface="Arial Unicode MS" panose="020B0604020202020204" pitchFamily="34" charset="-128"/>
                <a:ea typeface="Arial Unicode MS" panose="020B0604020202020204" pitchFamily="34" charset="-128"/>
                <a:cs typeface="Arial Unicode MS" panose="020B0604020202020204" pitchFamily="34" charset="-128"/>
              </a:rPr>
              <a:t>सकता</a:t>
            </a:r>
            <a:r>
              <a:rPr lang="en-US" sz="24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err="1">
                <a:latin typeface="Arial Unicode MS" panose="020B0604020202020204" pitchFamily="34" charset="-128"/>
                <a:ea typeface="Arial Unicode MS" panose="020B0604020202020204" pitchFamily="34" charset="-128"/>
                <a:cs typeface="Arial Unicode MS" panose="020B0604020202020204" pitchFamily="34" charset="-128"/>
              </a:rPr>
              <a:t>हूं</a:t>
            </a:r>
            <a:r>
              <a:rPr lang="en-US" sz="2400" b="1"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285750" indent="-285750">
              <a:buFont typeface="Wingdings" panose="05000000000000000000" pitchFamily="2" charset="2"/>
              <a:buChar char="q"/>
            </a:pP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buFont typeface="Wingdings" panose="05000000000000000000" pitchFamily="2" charset="2"/>
              <a:buChar char="q"/>
            </a:pPr>
            <a:r>
              <a:rPr lang="en-US" dirty="0">
                <a:latin typeface="Arial Unicode MS" panose="020B0604020202020204" pitchFamily="34" charset="-128"/>
                <a:ea typeface="Arial Unicode MS" panose="020B0604020202020204" pitchFamily="34" charset="-128"/>
                <a:cs typeface="Arial Unicode MS" panose="020B0604020202020204" pitchFamily="34" charset="-128"/>
              </a:rPr>
              <a:t>D0-केवल 8D</a:t>
            </a:r>
          </a:p>
          <a:p>
            <a:pPr marL="285750" indent="-285750">
              <a:buFont typeface="Wingdings" panose="05000000000000000000" pitchFamily="2" charset="2"/>
              <a:buChar char="q"/>
            </a:pP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buFont typeface="Wingdings" panose="05000000000000000000" pitchFamily="2" charset="2"/>
              <a:buChar char="q"/>
            </a:pP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फुल</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8D </a:t>
            </a:r>
          </a:p>
          <a:p>
            <a:pPr marL="285750" indent="-285750">
              <a:buFont typeface="Wingdings" panose="05000000000000000000" pitchFamily="2" charset="2"/>
              <a:buChar char="q"/>
            </a:pP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buFont typeface="Wingdings" panose="05000000000000000000" pitchFamily="2" charset="2"/>
              <a:buChar char="q"/>
            </a:pP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725343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51941E-A9F5-4B60-A928-BBBEEAC021C5}"/>
              </a:ext>
            </a:extLst>
          </p:cNvPr>
          <p:cNvPicPr>
            <a:picLocks noChangeAspect="1"/>
          </p:cNvPicPr>
          <p:nvPr/>
        </p:nvPicPr>
        <p:blipFill rotWithShape="1">
          <a:blip r:embed="rId2"/>
          <a:srcRect l="12828" t="20467" r="62626" b="44806"/>
          <a:stretch/>
        </p:blipFill>
        <p:spPr>
          <a:xfrm>
            <a:off x="457200" y="799794"/>
            <a:ext cx="6800736" cy="3134495"/>
          </a:xfrm>
          <a:prstGeom prst="rect">
            <a:avLst/>
          </a:prstGeom>
        </p:spPr>
      </p:pic>
      <p:sp>
        <p:nvSpPr>
          <p:cNvPr id="2" name="Title 1"/>
          <p:cNvSpPr>
            <a:spLocks noGrp="1"/>
          </p:cNvSpPr>
          <p:nvPr>
            <p:ph type="title"/>
          </p:nvPr>
        </p:nvSpPr>
        <p:spPr/>
        <p:txBody>
          <a:bodyPr/>
          <a:lstStyle/>
          <a:p>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फुल</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8D</a:t>
            </a:r>
          </a:p>
        </p:txBody>
      </p:sp>
      <p:sp>
        <p:nvSpPr>
          <p:cNvPr id="14" name="Rectangle 13">
            <a:extLst>
              <a:ext uri="{FF2B5EF4-FFF2-40B4-BE49-F238E27FC236}">
                <a16:creationId xmlns:a16="http://schemas.microsoft.com/office/drawing/2014/main" id="{AD7CEBAF-3E43-4691-8F5D-84676870A0B7}"/>
              </a:ext>
            </a:extLst>
          </p:cNvPr>
          <p:cNvSpPr/>
          <p:nvPr/>
        </p:nvSpPr>
        <p:spPr>
          <a:xfrm>
            <a:off x="1830645" y="1606159"/>
            <a:ext cx="1283853" cy="1967346"/>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Text Box 2">
            <a:extLst>
              <a:ext uri="{FF2B5EF4-FFF2-40B4-BE49-F238E27FC236}">
                <a16:creationId xmlns:a16="http://schemas.microsoft.com/office/drawing/2014/main" id="{09A2643F-BA3F-4714-A3B0-87B523525F00}"/>
              </a:ext>
            </a:extLst>
          </p:cNvPr>
          <p:cNvSpPr txBox="1">
            <a:spLocks noChangeArrowheads="1"/>
          </p:cNvSpPr>
          <p:nvPr/>
        </p:nvSpPr>
        <p:spPr bwMode="auto">
          <a:xfrm>
            <a:off x="7417728" y="1751858"/>
            <a:ext cx="1256145" cy="16434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Arial Unicode MS" panose="020B0604020202020204" pitchFamily="34" charset="-128"/>
                <a:ea typeface="Arial Unicode MS" panose="020B0604020202020204" pitchFamily="34" charset="-128"/>
                <a:cs typeface="Arial Unicode MS" panose="020B0604020202020204" pitchFamily="34" charset="-128"/>
              </a:rPr>
              <a:t>ड्रॉपडाउन से, किए गए वर्तमान कार्य और 8D में दर्ज की गई जानकारी के आधार पर उपयुक्त स्थिति को चुनें।  </a:t>
            </a:r>
          </a:p>
        </p:txBody>
      </p:sp>
      <p:cxnSp>
        <p:nvCxnSpPr>
          <p:cNvPr id="13" name="Straight Arrow Connector 12">
            <a:extLst>
              <a:ext uri="{FF2B5EF4-FFF2-40B4-BE49-F238E27FC236}">
                <a16:creationId xmlns:a16="http://schemas.microsoft.com/office/drawing/2014/main" id="{61DC77FD-4B8A-48DC-BED6-EF62C5B33C8E}"/>
              </a:ext>
            </a:extLst>
          </p:cNvPr>
          <p:cNvCxnSpPr>
            <a:cxnSpLocks/>
            <a:stCxn id="12" idx="1"/>
            <a:endCxn id="14" idx="3"/>
          </p:cNvCxnSpPr>
          <p:nvPr/>
        </p:nvCxnSpPr>
        <p:spPr>
          <a:xfrm flipH="1">
            <a:off x="3114498" y="2573606"/>
            <a:ext cx="4303230" cy="16226"/>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AB40727A-3FD6-4EC1-B8A1-9BD6138726DC}"/>
              </a:ext>
            </a:extLst>
          </p:cNvPr>
          <p:cNvPicPr>
            <a:picLocks noChangeAspect="1"/>
          </p:cNvPicPr>
          <p:nvPr/>
        </p:nvPicPr>
        <p:blipFill rotWithShape="1">
          <a:blip r:embed="rId3"/>
          <a:srcRect l="4680" t="72538" r="51225" b="15669"/>
          <a:stretch/>
        </p:blipFill>
        <p:spPr>
          <a:xfrm>
            <a:off x="637309" y="4229461"/>
            <a:ext cx="3990109" cy="490878"/>
          </a:xfrm>
          <a:prstGeom prst="rect">
            <a:avLst/>
          </a:prstGeom>
        </p:spPr>
      </p:pic>
      <p:sp>
        <p:nvSpPr>
          <p:cNvPr id="16" name="Text Box 2">
            <a:extLst>
              <a:ext uri="{FF2B5EF4-FFF2-40B4-BE49-F238E27FC236}">
                <a16:creationId xmlns:a16="http://schemas.microsoft.com/office/drawing/2014/main" id="{C9A627CA-E22C-4B8D-A663-56A4161DFE20}"/>
              </a:ext>
            </a:extLst>
          </p:cNvPr>
          <p:cNvSpPr txBox="1">
            <a:spLocks noChangeArrowheads="1"/>
          </p:cNvSpPr>
          <p:nvPr/>
        </p:nvSpPr>
        <p:spPr bwMode="auto">
          <a:xfrm>
            <a:off x="2429164" y="4901736"/>
            <a:ext cx="5394036" cy="131618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Arial Unicode MS" panose="020B0604020202020204" pitchFamily="34" charset="-128"/>
                <a:ea typeface="Arial Unicode MS" panose="020B0604020202020204" pitchFamily="34" charset="-128"/>
                <a:cs typeface="Arial Unicode MS" panose="020B0604020202020204" pitchFamily="34" charset="-128"/>
              </a:rPr>
              <a:t>आपके पास उपयोग करने के लिए ऑप्शन बॉक्स भी हैं:</a:t>
            </a:r>
          </a:p>
          <a:p>
            <a:pPr marL="171450" marR="0" indent="-171450">
              <a:lnSpc>
                <a:spcPct val="107000"/>
              </a:lnSpc>
              <a:spcBef>
                <a:spcPts val="0"/>
              </a:spcBef>
              <a:spcAft>
                <a:spcPts val="800"/>
              </a:spcAft>
              <a:buFontTx/>
              <a:buChar char="-"/>
            </a:pPr>
            <a:r>
              <a:rPr lang="en-US" sz="1100">
                <a:latin typeface="Arial Unicode MS" panose="020B0604020202020204" pitchFamily="34" charset="-128"/>
                <a:ea typeface="Arial Unicode MS" panose="020B0604020202020204" pitchFamily="34" charset="-128"/>
                <a:cs typeface="Arial Unicode MS" panose="020B0604020202020204" pitchFamily="34" charset="-128"/>
              </a:rPr>
              <a:t>8D डिटेल रिपोर्ट में इस कार्य को दिखाएं (सुझाव दिया जाता है)</a:t>
            </a:r>
          </a:p>
          <a:p>
            <a:pPr marL="171450" marR="0" indent="-171450">
              <a:lnSpc>
                <a:spcPct val="107000"/>
              </a:lnSpc>
              <a:spcBef>
                <a:spcPts val="0"/>
              </a:spcBef>
              <a:spcAft>
                <a:spcPts val="800"/>
              </a:spcAft>
              <a:buFontTx/>
              <a:buChar char="-"/>
            </a:pPr>
            <a:r>
              <a:rPr lang="en-US" sz="1100">
                <a:latin typeface="Arial Unicode MS" panose="020B0604020202020204" pitchFamily="34" charset="-128"/>
                <a:ea typeface="Arial Unicode MS" panose="020B0604020202020204" pitchFamily="34" charset="-128"/>
                <a:cs typeface="Arial Unicode MS" panose="020B0604020202020204" pitchFamily="34" charset="-128"/>
              </a:rPr>
              <a:t>पूरी 8D टीम को एक ईमेल भेजने के लिए PRISM का उपयोग करें (सुझाव दिया जाता है, विशेषतौर पर जब  D –स्टेप स्थिति को ‘D8 तक पूरा’ पर अपडेट किया गया है।</a:t>
            </a:r>
          </a:p>
          <a:p>
            <a:pPr marL="171450" marR="0" indent="-171450">
              <a:lnSpc>
                <a:spcPct val="107000"/>
              </a:lnSpc>
              <a:spcBef>
                <a:spcPts val="0"/>
              </a:spcBef>
              <a:spcAft>
                <a:spcPts val="800"/>
              </a:spcAft>
              <a:buFontTx/>
              <a:buChar char="-"/>
            </a:pPr>
            <a:r>
              <a:rPr lang="en-US" sz="1100">
                <a:effectLst/>
                <a:latin typeface="Arial Unicode MS" panose="020B0604020202020204" pitchFamily="34" charset="-128"/>
                <a:ea typeface="Arial Unicode MS" panose="020B0604020202020204" pitchFamily="34" charset="-128"/>
                <a:cs typeface="Arial Unicode MS" panose="020B0604020202020204" pitchFamily="34" charset="-128"/>
              </a:rPr>
              <a:t>और हमेशा की तरह – ‘सेव एंड रिटर्न’ </a:t>
            </a:r>
          </a:p>
        </p:txBody>
      </p:sp>
      <p:sp>
        <p:nvSpPr>
          <p:cNvPr id="17" name="Rectangle 16">
            <a:extLst>
              <a:ext uri="{FF2B5EF4-FFF2-40B4-BE49-F238E27FC236}">
                <a16:creationId xmlns:a16="http://schemas.microsoft.com/office/drawing/2014/main" id="{0DF2BC5E-BAF0-4631-9D36-96FDCE309DF9}"/>
              </a:ext>
            </a:extLst>
          </p:cNvPr>
          <p:cNvSpPr/>
          <p:nvPr/>
        </p:nvSpPr>
        <p:spPr>
          <a:xfrm>
            <a:off x="637309" y="4227512"/>
            <a:ext cx="3990108" cy="475365"/>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 name="Left Brace 17">
            <a:extLst>
              <a:ext uri="{FF2B5EF4-FFF2-40B4-BE49-F238E27FC236}">
                <a16:creationId xmlns:a16="http://schemas.microsoft.com/office/drawing/2014/main" id="{D7E9C243-E66B-4594-8767-0743632855B0}"/>
              </a:ext>
            </a:extLst>
          </p:cNvPr>
          <p:cNvSpPr/>
          <p:nvPr/>
        </p:nvSpPr>
        <p:spPr>
          <a:xfrm>
            <a:off x="637308" y="3111955"/>
            <a:ext cx="277090" cy="317045"/>
          </a:xfrm>
          <a:prstGeom prst="leftBrace">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cxnSp>
        <p:nvCxnSpPr>
          <p:cNvPr id="20" name="Connector: Curved 19">
            <a:extLst>
              <a:ext uri="{FF2B5EF4-FFF2-40B4-BE49-F238E27FC236}">
                <a16:creationId xmlns:a16="http://schemas.microsoft.com/office/drawing/2014/main" id="{ED55030C-6060-4E4C-B2C4-AFC77D601B77}"/>
              </a:ext>
            </a:extLst>
          </p:cNvPr>
          <p:cNvCxnSpPr>
            <a:stCxn id="18" idx="1"/>
            <a:endCxn id="17" idx="1"/>
          </p:cNvCxnSpPr>
          <p:nvPr/>
        </p:nvCxnSpPr>
        <p:spPr>
          <a:xfrm rot="10800000" flipH="1" flipV="1">
            <a:off x="637307" y="3270477"/>
            <a:ext cx="1" cy="1194717"/>
          </a:xfrm>
          <a:prstGeom prst="curvedConnector3">
            <a:avLst>
              <a:gd name="adj1" fmla="val -22860000000"/>
            </a:avLst>
          </a:prstGeom>
          <a:ln>
            <a:solidFill>
              <a:schemeClr val="bg2"/>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22" name="Connector: Curved 21">
            <a:extLst>
              <a:ext uri="{FF2B5EF4-FFF2-40B4-BE49-F238E27FC236}">
                <a16:creationId xmlns:a16="http://schemas.microsoft.com/office/drawing/2014/main" id="{D74EE43A-8F60-48C2-9992-1F8992E00E3D}"/>
              </a:ext>
            </a:extLst>
          </p:cNvPr>
          <p:cNvCxnSpPr>
            <a:cxnSpLocks/>
            <a:stCxn id="17" idx="3"/>
            <a:endCxn id="16" idx="0"/>
          </p:cNvCxnSpPr>
          <p:nvPr/>
        </p:nvCxnSpPr>
        <p:spPr>
          <a:xfrm>
            <a:off x="4627417" y="4465195"/>
            <a:ext cx="498765" cy="436541"/>
          </a:xfrm>
          <a:prstGeom prst="curvedConnector2">
            <a:avLst/>
          </a:prstGeom>
          <a:ln>
            <a:solidFill>
              <a:schemeClr val="bg2"/>
            </a:solidFill>
            <a:headEnd type="none"/>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7058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atin typeface="Arial Unicode MS" panose="020B0604020202020204" pitchFamily="34" charset="-128"/>
                <a:ea typeface="Arial Unicode MS" panose="020B0604020202020204" pitchFamily="34" charset="-128"/>
                <a:cs typeface="Arial Unicode MS" panose="020B0604020202020204" pitchFamily="34" charset="-128"/>
              </a:rPr>
              <a:t>फुल 8D </a:t>
            </a:r>
          </a:p>
        </p:txBody>
      </p:sp>
      <p:sp>
        <p:nvSpPr>
          <p:cNvPr id="4" name="Content Placeholder 2">
            <a:extLst>
              <a:ext uri="{FF2B5EF4-FFF2-40B4-BE49-F238E27FC236}">
                <a16:creationId xmlns:a16="http://schemas.microsoft.com/office/drawing/2014/main" id="{036D2E02-2470-4891-A2A3-1B31B6854356}"/>
              </a:ext>
            </a:extLst>
          </p:cNvPr>
          <p:cNvSpPr txBox="1">
            <a:spLocks/>
          </p:cNvSpPr>
          <p:nvPr/>
        </p:nvSpPr>
        <p:spPr bwMode="gray">
          <a:xfrm>
            <a:off x="457200" y="841972"/>
            <a:ext cx="8229600" cy="5459240"/>
          </a:xfrm>
          <a:prstGeom prst="rect">
            <a:avLst/>
          </a:prstGeom>
        </p:spPr>
        <p:txBody>
          <a:bodyPr vert="horz" lIns="0" tIns="45720" rIns="91440" bIns="45720" rtlCol="0">
            <a:noAutofit/>
          </a:bodyPr>
          <a:lstStyle>
            <a:lvl1pPr marL="0" indent="0" algn="l" defTabSz="457200" rtl="0" eaLnBrk="1" latinLnBrk="0" hangingPunct="1">
              <a:spcBef>
                <a:spcPct val="20000"/>
              </a:spcBef>
              <a:buClr>
                <a:schemeClr val="bg2"/>
              </a:buClr>
              <a:buFont typeface="Wingdings" charset="2"/>
              <a:buNone/>
              <a:defRPr sz="1600" kern="1200">
                <a:solidFill>
                  <a:schemeClr val="tx1"/>
                </a:solidFill>
                <a:latin typeface="+mn-lt"/>
                <a:ea typeface="+mn-ea"/>
                <a:cs typeface="+mn-cs"/>
              </a:defRPr>
            </a:lvl1pPr>
            <a:lvl2pPr marL="173038" indent="-173038" algn="l" defTabSz="457200" rtl="0" eaLnBrk="1" latinLnBrk="0" hangingPunct="1">
              <a:spcBef>
                <a:spcPct val="20000"/>
              </a:spcBef>
              <a:buClr>
                <a:schemeClr val="bg2"/>
              </a:buClr>
              <a:buSzPct val="110000"/>
              <a:buFont typeface="Wingdings" charset="2"/>
              <a:buChar char="§"/>
              <a:defRPr sz="1600" kern="1200">
                <a:solidFill>
                  <a:schemeClr val="tx1"/>
                </a:solidFill>
                <a:latin typeface="+mn-lt"/>
                <a:ea typeface="+mn-ea"/>
                <a:cs typeface="+mn-cs"/>
              </a:defRPr>
            </a:lvl2pPr>
            <a:lvl3pPr marL="346075" indent="-173038"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2763" indent="-166688" algn="l" defTabSz="457200" rtl="0" eaLnBrk="1" latinLnBrk="0" hangingPunct="1">
              <a:spcBef>
                <a:spcPct val="20000"/>
              </a:spcBef>
              <a:buClr>
                <a:schemeClr val="bg2"/>
              </a:buClr>
              <a:buFont typeface="Wingdings" charset="2"/>
              <a:buChar char="§"/>
              <a:defRPr sz="1600" kern="1200">
                <a:solidFill>
                  <a:schemeClr val="tx1"/>
                </a:solidFill>
                <a:latin typeface="+mn-lt"/>
                <a:ea typeface="+mn-ea"/>
                <a:cs typeface="+mn-cs"/>
              </a:defRPr>
            </a:lvl4pPr>
            <a:lvl5pPr marL="684213"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8788" lvl="1" indent="-285750">
              <a:buFont typeface="Wingdings" panose="05000000000000000000" pitchFamily="2" charset="2"/>
              <a:buChar char="§"/>
            </a:pP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सप्लायर</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D-</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स्टेप</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स्थिति</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‘D8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तक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पूरा</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अपडेट</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करने</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बाद</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8D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अंदर</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दी</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गई</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जानकारी</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समीक्षा</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करना</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और</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इस</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पर</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पूरा</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हुआ</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निशान</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लगाना</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या</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सप्लायर</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से</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अधिक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जानकारी</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लिए</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कहना</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Allegion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जिम्मेदारी</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है</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p>
        </p:txBody>
      </p:sp>
    </p:spTree>
    <p:extLst>
      <p:ext uri="{BB962C8B-B14F-4D97-AF65-F5344CB8AC3E}">
        <p14:creationId xmlns:p14="http://schemas.microsoft.com/office/powerpoint/2010/main" val="1261550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फुल</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8D</a:t>
            </a:r>
          </a:p>
        </p:txBody>
      </p:sp>
      <p:sp>
        <p:nvSpPr>
          <p:cNvPr id="5" name="Content Placeholder 4">
            <a:extLst>
              <a:ext uri="{FF2B5EF4-FFF2-40B4-BE49-F238E27FC236}">
                <a16:creationId xmlns:a16="http://schemas.microsoft.com/office/drawing/2014/main" id="{0C555AA5-A8E4-4435-809E-E365690CADDD}"/>
              </a:ext>
            </a:extLst>
          </p:cNvPr>
          <p:cNvSpPr>
            <a:spLocks noGrp="1"/>
          </p:cNvSpPr>
          <p:nvPr>
            <p:ph idx="1"/>
          </p:nvPr>
        </p:nvSpPr>
        <p:spPr>
          <a:xfrm>
            <a:off x="457200" y="775200"/>
            <a:ext cx="7542393" cy="571500"/>
          </a:xfrm>
        </p:spPr>
        <p:txBody>
          <a:bodyPr/>
          <a:lstStyle/>
          <a:p>
            <a:r>
              <a:rPr lang="en-US">
                <a:latin typeface="Arial Unicode MS" panose="020B0604020202020204" pitchFamily="34" charset="-128"/>
                <a:ea typeface="Arial Unicode MS" panose="020B0604020202020204" pitchFamily="34" charset="-128"/>
                <a:cs typeface="Arial Unicode MS" panose="020B0604020202020204" pitchFamily="34" charset="-128"/>
              </a:rPr>
              <a:t>ध्यान दें - ईमेल टीम की कार्यक्षमता </a:t>
            </a:r>
          </a:p>
        </p:txBody>
      </p:sp>
      <p:sp>
        <p:nvSpPr>
          <p:cNvPr id="14" name="Rectangle 13">
            <a:extLst>
              <a:ext uri="{FF2B5EF4-FFF2-40B4-BE49-F238E27FC236}">
                <a16:creationId xmlns:a16="http://schemas.microsoft.com/office/drawing/2014/main" id="{AD7CEBAF-3E43-4691-8F5D-84676870A0B7}"/>
              </a:ext>
            </a:extLst>
          </p:cNvPr>
          <p:cNvSpPr/>
          <p:nvPr/>
        </p:nvSpPr>
        <p:spPr>
          <a:xfrm>
            <a:off x="503380" y="3242461"/>
            <a:ext cx="1704111" cy="719940"/>
          </a:xfrm>
          <a:prstGeom prst="rect">
            <a:avLst/>
          </a:prstGeom>
          <a:noFill/>
          <a:ln w="698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3380B94B-C558-4FB3-AEA0-1D693EBBD78F}"/>
              </a:ext>
            </a:extLst>
          </p:cNvPr>
          <p:cNvPicPr>
            <a:picLocks noChangeAspect="1"/>
          </p:cNvPicPr>
          <p:nvPr/>
        </p:nvPicPr>
        <p:blipFill>
          <a:blip r:embed="rId2"/>
          <a:stretch>
            <a:fillRect/>
          </a:stretch>
        </p:blipFill>
        <p:spPr>
          <a:xfrm>
            <a:off x="230908" y="1444234"/>
            <a:ext cx="6999143" cy="4446601"/>
          </a:xfrm>
          <a:prstGeom prst="rect">
            <a:avLst/>
          </a:prstGeom>
        </p:spPr>
      </p:pic>
      <p:sp>
        <p:nvSpPr>
          <p:cNvPr id="11" name="Text Box 2">
            <a:extLst>
              <a:ext uri="{FF2B5EF4-FFF2-40B4-BE49-F238E27FC236}">
                <a16:creationId xmlns:a16="http://schemas.microsoft.com/office/drawing/2014/main" id="{BBDA66E6-26FF-48FF-8A4D-8364981CA00D}"/>
              </a:ext>
            </a:extLst>
          </p:cNvPr>
          <p:cNvSpPr txBox="1">
            <a:spLocks noChangeArrowheads="1"/>
          </p:cNvSpPr>
          <p:nvPr/>
        </p:nvSpPr>
        <p:spPr bwMode="auto">
          <a:xfrm>
            <a:off x="7472967" y="1918201"/>
            <a:ext cx="1583168" cy="271845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Arial Unicode MS" panose="020B0604020202020204" pitchFamily="34" charset="-128"/>
                <a:ea typeface="Arial Unicode MS" panose="020B0604020202020204" pitchFamily="34" charset="-128"/>
                <a:cs typeface="Arial Unicode MS" panose="020B0604020202020204" pitchFamily="34" charset="-128"/>
              </a:rPr>
              <a:t>‘ईमेल टीम’ और PRISM सिस्टम को क्लिक करने पर 8D पर आधारित पूरी टीम को एक ईमेल ऑटोमैटिक तरीके से शुरू हो जाएगी। </a:t>
            </a:r>
          </a:p>
          <a:p>
            <a:pPr marL="0" marR="0">
              <a:lnSpc>
                <a:spcPct val="107000"/>
              </a:lnSpc>
              <a:spcBef>
                <a:spcPts val="0"/>
              </a:spcBef>
              <a:spcAft>
                <a:spcPts val="800"/>
              </a:spcAft>
            </a:pPr>
            <a:endParaRPr lang="en-US" sz="1100">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a:lnSpc>
                <a:spcPct val="107000"/>
              </a:lnSpc>
              <a:spcBef>
                <a:spcPts val="0"/>
              </a:spcBef>
              <a:spcAft>
                <a:spcPts val="800"/>
              </a:spcAft>
            </a:pPr>
            <a:r>
              <a:rPr lang="en-US" sz="1100">
                <a:effectLst/>
                <a:latin typeface="Arial Unicode MS" panose="020B0604020202020204" pitchFamily="34" charset="-128"/>
                <a:ea typeface="Arial Unicode MS" panose="020B0604020202020204" pitchFamily="34" charset="-128"/>
                <a:cs typeface="Arial Unicode MS" panose="020B0604020202020204" pitchFamily="34" charset="-128"/>
              </a:rPr>
              <a:t>ईमेल को PRISM के अंदर भी रखा और रिकॉर्ड रखने के उद्देश्य से 8D लॉग में दिखाया जा सकता है।  </a:t>
            </a:r>
          </a:p>
        </p:txBody>
      </p:sp>
      <p:sp>
        <p:nvSpPr>
          <p:cNvPr id="12" name="Rectangle 11">
            <a:extLst>
              <a:ext uri="{FF2B5EF4-FFF2-40B4-BE49-F238E27FC236}">
                <a16:creationId xmlns:a16="http://schemas.microsoft.com/office/drawing/2014/main" id="{E1B51776-82D6-4C38-9C84-77032EAD9812}"/>
              </a:ext>
            </a:extLst>
          </p:cNvPr>
          <p:cNvSpPr/>
          <p:nvPr/>
        </p:nvSpPr>
        <p:spPr>
          <a:xfrm>
            <a:off x="221671" y="5216338"/>
            <a:ext cx="1588657" cy="297770"/>
          </a:xfrm>
          <a:prstGeom prst="rect">
            <a:avLst/>
          </a:prstGeom>
          <a:noFill/>
          <a:ln w="698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9085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234"/>
            <a:ext cx="8229600" cy="502330"/>
          </a:xfrm>
        </p:spPr>
        <p:txBody>
          <a:bodyPr/>
          <a:lstStyle/>
          <a:p>
            <a:r>
              <a:rPr lang="en-US">
                <a:latin typeface="Arial Unicode MS" panose="020B0604020202020204" pitchFamily="34" charset="-128"/>
                <a:ea typeface="Arial Unicode MS" panose="020B0604020202020204" pitchFamily="34" charset="-128"/>
                <a:cs typeface="Arial Unicode MS" panose="020B0604020202020204" pitchFamily="34" charset="-128"/>
              </a:rPr>
              <a:t>रिसोर्सेज – सप्लायर पोर्टल पर यूजर गाइड्स</a:t>
            </a:r>
            <a:endParaRPr lang="en-US">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Title 1">
            <a:extLst>
              <a:ext uri="{FF2B5EF4-FFF2-40B4-BE49-F238E27FC236}">
                <a16:creationId xmlns:a16="http://schemas.microsoft.com/office/drawing/2014/main" id="{8C7606A9-D02F-4F01-A5A7-D6257AF691E8}"/>
              </a:ext>
            </a:extLst>
          </p:cNvPr>
          <p:cNvSpPr txBox="1">
            <a:spLocks/>
          </p:cNvSpPr>
          <p:nvPr/>
        </p:nvSpPr>
        <p:spPr bwMode="gray">
          <a:xfrm>
            <a:off x="384560" y="1880075"/>
            <a:ext cx="2190571" cy="2922661"/>
          </a:xfrm>
          <a:prstGeom prst="rect">
            <a:avLst/>
          </a:prstGeom>
        </p:spPr>
        <p:txBody>
          <a:bodyPr vert="horz" lIns="0" tIns="45720" rIns="91440" bIns="45720" rtlCol="0" anchor="t">
            <a:noAutofit/>
          </a:bodyPr>
          <a:lstStyle>
            <a:lvl1pPr algn="l" defTabSz="457200" rtl="0" eaLnBrk="1" latinLnBrk="0" hangingPunct="1">
              <a:spcBef>
                <a:spcPct val="0"/>
              </a:spcBef>
              <a:buNone/>
              <a:defRPr sz="2800" b="0" kern="1200">
                <a:solidFill>
                  <a:schemeClr val="bg2"/>
                </a:solidFill>
                <a:latin typeface="+mj-lt"/>
                <a:ea typeface="+mj-ea"/>
                <a:cs typeface="+mj-cs"/>
              </a:defRPr>
            </a:lvl1pPr>
          </a:lstStyle>
          <a:p>
            <a:pPr algn="ctr"/>
            <a:r>
              <a:rPr lang="en-US" sz="1800">
                <a:latin typeface="Arial Unicode MS" panose="020B0604020202020204" pitchFamily="34" charset="-128"/>
                <a:ea typeface="Arial Unicode MS" panose="020B0604020202020204" pitchFamily="34" charset="-128"/>
                <a:cs typeface="Arial Unicode MS" panose="020B0604020202020204" pitchFamily="34" charset="-128"/>
                <a:hlinkClick r:id="rId3"/>
              </a:rPr>
              <a:t>Allegion के सप्लायर पोर्टल का लिंक</a:t>
            </a:r>
            <a:endParaRPr lang="en-US" sz="1800">
              <a:latin typeface="Arial Unicode MS" panose="020B0604020202020204" pitchFamily="34" charset="-128"/>
              <a:ea typeface="Arial Unicode MS" panose="020B0604020202020204" pitchFamily="34" charset="-128"/>
              <a:cs typeface="Arial Unicode MS" panose="020B0604020202020204" pitchFamily="34" charset="-128"/>
            </a:endParaRPr>
          </a:p>
          <a:p>
            <a:pPr algn="ctr"/>
            <a:endParaRPr lang="en-US" sz="1100">
              <a:latin typeface="Arial Unicode MS" panose="020B0604020202020204" pitchFamily="34" charset="-128"/>
              <a:ea typeface="Arial Unicode MS" panose="020B0604020202020204" pitchFamily="34" charset="-128"/>
              <a:cs typeface="Arial Unicode MS" panose="020B0604020202020204" pitchFamily="34" charset="-128"/>
            </a:endParaRPr>
          </a:p>
          <a:p>
            <a:pPr algn="ctr"/>
            <a:endParaRPr lang="en-US" sz="1000">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1000">
                <a:latin typeface="Arial Unicode MS" panose="020B0604020202020204" pitchFamily="34" charset="-128"/>
                <a:ea typeface="Arial Unicode MS" panose="020B0604020202020204" pitchFamily="34" charset="-128"/>
                <a:cs typeface="Arial Unicode MS" panose="020B0604020202020204" pitchFamily="34" charset="-128"/>
              </a:rPr>
              <a:t>https://www.allegion.com/corp/en/footer/policies/supplier-portal.html</a:t>
            </a:r>
          </a:p>
        </p:txBody>
      </p:sp>
      <p:grpSp>
        <p:nvGrpSpPr>
          <p:cNvPr id="6" name="Group 5">
            <a:extLst>
              <a:ext uri="{FF2B5EF4-FFF2-40B4-BE49-F238E27FC236}">
                <a16:creationId xmlns:a16="http://schemas.microsoft.com/office/drawing/2014/main" id="{2DD46B7F-A2B5-4F02-9AC7-D47FD0155685}"/>
              </a:ext>
            </a:extLst>
          </p:cNvPr>
          <p:cNvGrpSpPr/>
          <p:nvPr/>
        </p:nvGrpSpPr>
        <p:grpSpPr>
          <a:xfrm>
            <a:off x="3357651" y="872275"/>
            <a:ext cx="4111373" cy="5824174"/>
            <a:chOff x="2357793" y="811068"/>
            <a:chExt cx="3590925" cy="5543550"/>
          </a:xfrm>
        </p:grpSpPr>
        <p:pic>
          <p:nvPicPr>
            <p:cNvPr id="4" name="Picture 3">
              <a:extLst>
                <a:ext uri="{FF2B5EF4-FFF2-40B4-BE49-F238E27FC236}">
                  <a16:creationId xmlns:a16="http://schemas.microsoft.com/office/drawing/2014/main" id="{941FA400-4693-4127-A813-7CCC21C8E1C8}"/>
                </a:ext>
              </a:extLst>
            </p:cNvPr>
            <p:cNvPicPr>
              <a:picLocks noChangeAspect="1"/>
            </p:cNvPicPr>
            <p:nvPr/>
          </p:nvPicPr>
          <p:blipFill>
            <a:blip r:embed="rId4"/>
            <a:stretch>
              <a:fillRect/>
            </a:stretch>
          </p:blipFill>
          <p:spPr>
            <a:xfrm>
              <a:off x="2357793" y="811068"/>
              <a:ext cx="3590925" cy="5543550"/>
            </a:xfrm>
            <a:prstGeom prst="rect">
              <a:avLst/>
            </a:prstGeom>
          </p:spPr>
        </p:pic>
        <p:sp>
          <p:nvSpPr>
            <p:cNvPr id="5" name="Rectangle 4">
              <a:extLst>
                <a:ext uri="{FF2B5EF4-FFF2-40B4-BE49-F238E27FC236}">
                  <a16:creationId xmlns:a16="http://schemas.microsoft.com/office/drawing/2014/main" id="{F665FC6B-D3FE-4649-964F-8AD72DE265DC}"/>
                </a:ext>
              </a:extLst>
            </p:cNvPr>
            <p:cNvSpPr/>
            <p:nvPr/>
          </p:nvSpPr>
          <p:spPr>
            <a:xfrm>
              <a:off x="5033473" y="4862558"/>
              <a:ext cx="915245" cy="1394096"/>
            </a:xfrm>
            <a:prstGeom prst="rect">
              <a:avLst/>
            </a:prstGeom>
            <a:noFill/>
            <a:ln w="381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Tree>
    <p:extLst>
      <p:ext uri="{BB962C8B-B14F-4D97-AF65-F5344CB8AC3E}">
        <p14:creationId xmlns:p14="http://schemas.microsoft.com/office/powerpoint/2010/main" val="2997002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89711" y="244444"/>
            <a:ext cx="6310265" cy="6255944"/>
          </a:xfrm>
        </p:spPr>
        <p:txBody>
          <a:bodyPr>
            <a:normAutofit/>
          </a:bodyPr>
          <a:lstStyle/>
          <a:p>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वर्तमान</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Allegion PRISM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एडमिनिस्ट्रेटर्स</a:t>
            </a:r>
            <a:b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br>
            <a:b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माइक</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बेलिस</a:t>
            </a:r>
            <a:b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(317) 703-5412</a:t>
            </a:r>
            <a:b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hlinkClick r:id="rId3"/>
              </a:rPr>
              <a:t>michael.bellis@allegion.com</a:t>
            </a:r>
            <a:b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br>
            <a:b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मॉली</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किच</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t>
            </a:r>
            <a:b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(805) 915-9959 </a:t>
            </a:r>
            <a:b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hlinkClick r:id="rId4"/>
              </a:rPr>
              <a:t>molly.krich@allegion.com</a:t>
            </a:r>
            <a:b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br>
            <a:b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b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750530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89711" y="244444"/>
            <a:ext cx="6310265" cy="6255944"/>
          </a:xfrm>
        </p:spPr>
        <p:txBody>
          <a:bodyPr>
            <a:normAutofit/>
          </a:bodyPr>
          <a:lstStyle/>
          <a:p>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संशोधन</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2 – 9/17/2019</a:t>
            </a:r>
            <a:b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अपडेटेड</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स्क्रीन</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शॉट्स</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साथ</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.pdf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से</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कन्वर्ट</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किया</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गया</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t>
            </a:r>
            <a:b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br>
            <a:b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Rec 3 – 1/14/2020</a:t>
            </a:r>
            <a:b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अपडेटेड</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ALLE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एडमिनिस्ट्रेटर</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संपर्क</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जानकारी</a:t>
            </a:r>
            <a:b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अपडेटेड</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सप्लायर</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पोर्टल</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जानकारी</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t>
            </a:r>
          </a:p>
        </p:txBody>
      </p:sp>
    </p:spTree>
    <p:extLst>
      <p:ext uri="{BB962C8B-B14F-4D97-AF65-F5344CB8AC3E}">
        <p14:creationId xmlns:p14="http://schemas.microsoft.com/office/powerpoint/2010/main" val="1179794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atin typeface="Arial Unicode MS" panose="020B0604020202020204" pitchFamily="34" charset="-128"/>
                <a:ea typeface="Arial Unicode MS" panose="020B0604020202020204" pitchFamily="34" charset="-128"/>
                <a:cs typeface="Arial Unicode MS" panose="020B0604020202020204" pitchFamily="34" charset="-128"/>
              </a:rPr>
              <a:t>PRISM क्या है?</a:t>
            </a:r>
          </a:p>
        </p:txBody>
      </p:sp>
      <p:sp>
        <p:nvSpPr>
          <p:cNvPr id="4" name="Content Placeholder 2">
            <a:extLst>
              <a:ext uri="{FF2B5EF4-FFF2-40B4-BE49-F238E27FC236}">
                <a16:creationId xmlns:a16="http://schemas.microsoft.com/office/drawing/2014/main" id="{036D2E02-2470-4891-A2A3-1B31B6854356}"/>
              </a:ext>
            </a:extLst>
          </p:cNvPr>
          <p:cNvSpPr txBox="1">
            <a:spLocks/>
          </p:cNvSpPr>
          <p:nvPr/>
        </p:nvSpPr>
        <p:spPr bwMode="gray">
          <a:xfrm>
            <a:off x="457200" y="841972"/>
            <a:ext cx="8229600" cy="5459240"/>
          </a:xfrm>
          <a:prstGeom prst="rect">
            <a:avLst/>
          </a:prstGeom>
        </p:spPr>
        <p:txBody>
          <a:bodyPr vert="horz" lIns="0" tIns="45720" rIns="91440" bIns="45720" rtlCol="0">
            <a:noAutofit/>
          </a:bodyPr>
          <a:lstStyle>
            <a:lvl1pPr marL="0" indent="0" algn="l" defTabSz="457200" rtl="0" eaLnBrk="1" latinLnBrk="0" hangingPunct="1">
              <a:spcBef>
                <a:spcPct val="20000"/>
              </a:spcBef>
              <a:buClr>
                <a:schemeClr val="bg2"/>
              </a:buClr>
              <a:buFont typeface="Wingdings" charset="2"/>
              <a:buNone/>
              <a:defRPr sz="1600" kern="1200">
                <a:solidFill>
                  <a:schemeClr val="tx1"/>
                </a:solidFill>
                <a:latin typeface="+mn-lt"/>
                <a:ea typeface="+mn-ea"/>
                <a:cs typeface="+mn-cs"/>
              </a:defRPr>
            </a:lvl1pPr>
            <a:lvl2pPr marL="173038" indent="-173038" algn="l" defTabSz="457200" rtl="0" eaLnBrk="1" latinLnBrk="0" hangingPunct="1">
              <a:spcBef>
                <a:spcPct val="20000"/>
              </a:spcBef>
              <a:buClr>
                <a:schemeClr val="bg2"/>
              </a:buClr>
              <a:buSzPct val="110000"/>
              <a:buFont typeface="Wingdings" charset="2"/>
              <a:buChar char="§"/>
              <a:defRPr sz="1600" kern="1200">
                <a:solidFill>
                  <a:schemeClr val="tx1"/>
                </a:solidFill>
                <a:latin typeface="+mn-lt"/>
                <a:ea typeface="+mn-ea"/>
                <a:cs typeface="+mn-cs"/>
              </a:defRPr>
            </a:lvl2pPr>
            <a:lvl3pPr marL="346075" indent="-173038"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2763" indent="-166688" algn="l" defTabSz="457200" rtl="0" eaLnBrk="1" latinLnBrk="0" hangingPunct="1">
              <a:spcBef>
                <a:spcPct val="20000"/>
              </a:spcBef>
              <a:buClr>
                <a:schemeClr val="bg2"/>
              </a:buClr>
              <a:buFont typeface="Wingdings" charset="2"/>
              <a:buChar char="§"/>
              <a:defRPr sz="1600" kern="1200">
                <a:solidFill>
                  <a:schemeClr val="tx1"/>
                </a:solidFill>
                <a:latin typeface="+mn-lt"/>
                <a:ea typeface="+mn-ea"/>
                <a:cs typeface="+mn-cs"/>
              </a:defRPr>
            </a:lvl4pPr>
            <a:lvl5pPr marL="684213"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Wingdings" panose="05000000000000000000" pitchFamily="2" charset="2"/>
              <a:buChar char="§"/>
            </a:pPr>
            <a:r>
              <a:rPr lang="en-US" dirty="0">
                <a:latin typeface="Arial Unicode MS" panose="020B0604020202020204" pitchFamily="34" charset="-128"/>
                <a:ea typeface="Arial Unicode MS" panose="020B0604020202020204" pitchFamily="34" charset="-128"/>
                <a:cs typeface="Arial Unicode MS" panose="020B0604020202020204" pitchFamily="34" charset="-128"/>
              </a:rPr>
              <a:t>PRISM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एक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वेब-बेस्ड</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सॉफ्टवेयर</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है</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जिसका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उपयोग</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Allegion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हमारे</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सप्लाई</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बेस</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अंदर</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निष्कर्षों</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समस्याओं</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कमियों</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जानकारी</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दर्ज</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करने</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और</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समस्या</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समाधान</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करने</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मानक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8D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तरीके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उपयोग</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कर</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समस्या</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समाधान</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कोशिशों</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निगरानी</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लिए</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कर</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रही</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है</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458788" lvl="1" indent="-285750">
              <a:buFont typeface="Wingdings" panose="05000000000000000000" pitchFamily="2" charset="2"/>
              <a:buChar char="§"/>
            </a:pP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5" name="Picture 4">
            <a:extLst>
              <a:ext uri="{FF2B5EF4-FFF2-40B4-BE49-F238E27FC236}">
                <a16:creationId xmlns:a16="http://schemas.microsoft.com/office/drawing/2014/main" id="{2DC11567-6B35-491F-8243-ABA74201C902}"/>
              </a:ext>
            </a:extLst>
          </p:cNvPr>
          <p:cNvPicPr>
            <a:picLocks noChangeAspect="1"/>
          </p:cNvPicPr>
          <p:nvPr/>
        </p:nvPicPr>
        <p:blipFill>
          <a:blip r:embed="rId3"/>
          <a:stretch>
            <a:fillRect/>
          </a:stretch>
        </p:blipFill>
        <p:spPr>
          <a:xfrm>
            <a:off x="675698" y="2090454"/>
            <a:ext cx="7219950" cy="2962275"/>
          </a:xfrm>
          <a:prstGeom prst="rect">
            <a:avLst/>
          </a:prstGeom>
        </p:spPr>
      </p:pic>
    </p:spTree>
    <p:extLst>
      <p:ext uri="{BB962C8B-B14F-4D97-AF65-F5344CB8AC3E}">
        <p14:creationId xmlns:p14="http://schemas.microsoft.com/office/powerpoint/2010/main" val="3055051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atin typeface="Arial Unicode MS" panose="020B0604020202020204" pitchFamily="34" charset="-128"/>
                <a:ea typeface="Arial Unicode MS" panose="020B0604020202020204" pitchFamily="34" charset="-128"/>
                <a:cs typeface="Arial Unicode MS" panose="020B0604020202020204" pitchFamily="34" charset="-128"/>
              </a:rPr>
              <a:t>PRISM तक मैं कैसे पहुंच सकता हूं? </a:t>
            </a:r>
          </a:p>
        </p:txBody>
      </p:sp>
      <p:sp>
        <p:nvSpPr>
          <p:cNvPr id="4" name="Content Placeholder 2">
            <a:extLst>
              <a:ext uri="{FF2B5EF4-FFF2-40B4-BE49-F238E27FC236}">
                <a16:creationId xmlns:a16="http://schemas.microsoft.com/office/drawing/2014/main" id="{036D2E02-2470-4891-A2A3-1B31B6854356}"/>
              </a:ext>
            </a:extLst>
          </p:cNvPr>
          <p:cNvSpPr txBox="1">
            <a:spLocks/>
          </p:cNvSpPr>
          <p:nvPr/>
        </p:nvSpPr>
        <p:spPr bwMode="gray">
          <a:xfrm>
            <a:off x="457200" y="841972"/>
            <a:ext cx="8229600" cy="5459240"/>
          </a:xfrm>
          <a:prstGeom prst="rect">
            <a:avLst/>
          </a:prstGeom>
        </p:spPr>
        <p:txBody>
          <a:bodyPr vert="horz" lIns="0" tIns="45720" rIns="91440" bIns="45720" rtlCol="0">
            <a:noAutofit/>
          </a:bodyPr>
          <a:lstStyle>
            <a:lvl1pPr marL="0" indent="0" algn="l" defTabSz="457200" rtl="0" eaLnBrk="1" latinLnBrk="0" hangingPunct="1">
              <a:spcBef>
                <a:spcPct val="20000"/>
              </a:spcBef>
              <a:buClr>
                <a:schemeClr val="bg2"/>
              </a:buClr>
              <a:buFont typeface="Wingdings" charset="2"/>
              <a:buNone/>
              <a:defRPr sz="1600" kern="1200">
                <a:solidFill>
                  <a:schemeClr val="tx1"/>
                </a:solidFill>
                <a:latin typeface="+mn-lt"/>
                <a:ea typeface="+mn-ea"/>
                <a:cs typeface="+mn-cs"/>
              </a:defRPr>
            </a:lvl1pPr>
            <a:lvl2pPr marL="173038" indent="-173038" algn="l" defTabSz="457200" rtl="0" eaLnBrk="1" latinLnBrk="0" hangingPunct="1">
              <a:spcBef>
                <a:spcPct val="20000"/>
              </a:spcBef>
              <a:buClr>
                <a:schemeClr val="bg2"/>
              </a:buClr>
              <a:buSzPct val="110000"/>
              <a:buFont typeface="Wingdings" charset="2"/>
              <a:buChar char="§"/>
              <a:defRPr sz="1600" kern="1200">
                <a:solidFill>
                  <a:schemeClr val="tx1"/>
                </a:solidFill>
                <a:latin typeface="+mn-lt"/>
                <a:ea typeface="+mn-ea"/>
                <a:cs typeface="+mn-cs"/>
              </a:defRPr>
            </a:lvl2pPr>
            <a:lvl3pPr marL="346075" indent="-173038"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2763" indent="-166688" algn="l" defTabSz="457200" rtl="0" eaLnBrk="1" latinLnBrk="0" hangingPunct="1">
              <a:spcBef>
                <a:spcPct val="20000"/>
              </a:spcBef>
              <a:buClr>
                <a:schemeClr val="bg2"/>
              </a:buClr>
              <a:buFont typeface="Wingdings" charset="2"/>
              <a:buChar char="§"/>
              <a:defRPr sz="1600" kern="1200">
                <a:solidFill>
                  <a:schemeClr val="tx1"/>
                </a:solidFill>
                <a:latin typeface="+mn-lt"/>
                <a:ea typeface="+mn-ea"/>
                <a:cs typeface="+mn-cs"/>
              </a:defRPr>
            </a:lvl4pPr>
            <a:lvl5pPr marL="684213"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8788" lvl="1" indent="-285750">
              <a:buFont typeface="Wingdings" panose="05000000000000000000" pitchFamily="2" charset="2"/>
              <a:buChar char="§"/>
            </a:pP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सप्लायर्स</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तभी</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PRISM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एकाउंट्स</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जारी</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किए</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जा</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सकते</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हैं</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और</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उन्हें</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पहुंच</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मिल</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सकती</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है</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अगरः</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31825" lvl="2" indent="-285750">
              <a:buFont typeface="Wingdings" panose="05000000000000000000" pitchFamily="2" charset="2"/>
              <a:buChar char="§"/>
            </a:pP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आपको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एक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8D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टीम</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निर्दिष्ट</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किया</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गया</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है</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31825" lvl="2" indent="-285750">
              <a:buFont typeface="Wingdings" panose="05000000000000000000" pitchFamily="2" charset="2"/>
              <a:buChar char="§"/>
            </a:pP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आपको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एक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b="1" u="sng" dirty="0" err="1">
                <a:latin typeface="Arial Unicode MS" panose="020B0604020202020204" pitchFamily="34" charset="-128"/>
                <a:ea typeface="Arial Unicode MS" panose="020B0604020202020204" pitchFamily="34" charset="-128"/>
                <a:cs typeface="Arial Unicode MS" panose="020B0604020202020204" pitchFamily="34" charset="-128"/>
              </a:rPr>
              <a:t>व्यक्तिगत</a:t>
            </a:r>
            <a:r>
              <a:rPr lang="en-US" sz="1800" b="1" u="sng"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dirty="0" err="1">
                <a:latin typeface="Arial Unicode MS" panose="020B0604020202020204" pitchFamily="34" charset="-128"/>
                <a:ea typeface="Arial Unicode MS" panose="020B0604020202020204" pitchFamily="34" charset="-128"/>
                <a:cs typeface="Arial Unicode MS" panose="020B0604020202020204" pitchFamily="34" charset="-128"/>
              </a:rPr>
              <a:t>कंपनी</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ईमेल</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एड्रेस</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साथ</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एक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8D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टीम</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निर्दिष्ट</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किया</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गया</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है</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458788" lvl="1" indent="-285750">
              <a:buFont typeface="Wingdings" panose="05000000000000000000" pitchFamily="2" charset="2"/>
              <a:buChar char="§"/>
            </a:pP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458788" lvl="1" indent="-285750">
              <a:buFont typeface="Wingdings" panose="05000000000000000000" pitchFamily="2" charset="2"/>
              <a:buChar char="§"/>
            </a:pP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आपको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एक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टीम</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साथ</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जोड़े</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जाने</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पर</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आपको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उदाहरण</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ईमेल</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प्राप्त</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होगी</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458788" lvl="1" indent="-285750">
              <a:buFont typeface="Wingdings" panose="05000000000000000000" pitchFamily="2" charset="2"/>
              <a:buChar char="§"/>
            </a:pP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31825" lvl="2" indent="-285750">
              <a:buFont typeface="Wingdings" panose="05000000000000000000" pitchFamily="2" charset="2"/>
              <a:buChar char="§"/>
            </a:pP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458788" lvl="1" indent="-285750">
              <a:buFont typeface="Wingdings" panose="05000000000000000000" pitchFamily="2" charset="2"/>
              <a:buChar char="§"/>
            </a:pP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5" name="Picture 4">
            <a:extLst>
              <a:ext uri="{FF2B5EF4-FFF2-40B4-BE49-F238E27FC236}">
                <a16:creationId xmlns:a16="http://schemas.microsoft.com/office/drawing/2014/main" id="{835DE434-24FB-427B-825C-82585B39BFDF}"/>
              </a:ext>
            </a:extLst>
          </p:cNvPr>
          <p:cNvPicPr>
            <a:picLocks noChangeAspect="1"/>
          </p:cNvPicPr>
          <p:nvPr/>
        </p:nvPicPr>
        <p:blipFill>
          <a:blip r:embed="rId3"/>
          <a:stretch>
            <a:fillRect/>
          </a:stretch>
        </p:blipFill>
        <p:spPr>
          <a:xfrm>
            <a:off x="1126836" y="2459485"/>
            <a:ext cx="5916877" cy="3841727"/>
          </a:xfrm>
          <a:prstGeom prst="rect">
            <a:avLst/>
          </a:prstGeom>
          <a:ln>
            <a:solidFill>
              <a:schemeClr val="tx1"/>
            </a:solidFill>
          </a:ln>
        </p:spPr>
      </p:pic>
      <p:sp>
        <p:nvSpPr>
          <p:cNvPr id="6" name="Rectangle 5">
            <a:extLst>
              <a:ext uri="{FF2B5EF4-FFF2-40B4-BE49-F238E27FC236}">
                <a16:creationId xmlns:a16="http://schemas.microsoft.com/office/drawing/2014/main" id="{C1E3C79E-DB0A-4689-8A89-7208AEBC3A70}"/>
              </a:ext>
            </a:extLst>
          </p:cNvPr>
          <p:cNvSpPr/>
          <p:nvPr/>
        </p:nvSpPr>
        <p:spPr>
          <a:xfrm>
            <a:off x="1126836" y="5809672"/>
            <a:ext cx="5430982" cy="243301"/>
          </a:xfrm>
          <a:prstGeom prst="rect">
            <a:avLst/>
          </a:prstGeom>
          <a:noFill/>
          <a:ln w="762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243223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52047B-5436-4326-B2F9-2748876E2933}"/>
              </a:ext>
            </a:extLst>
          </p:cNvPr>
          <p:cNvPicPr>
            <a:picLocks noChangeAspect="1"/>
          </p:cNvPicPr>
          <p:nvPr/>
        </p:nvPicPr>
        <p:blipFill>
          <a:blip r:embed="rId3"/>
          <a:stretch>
            <a:fillRect/>
          </a:stretch>
        </p:blipFill>
        <p:spPr>
          <a:xfrm>
            <a:off x="347829" y="1444235"/>
            <a:ext cx="8410999" cy="3494478"/>
          </a:xfrm>
          <a:prstGeom prst="rect">
            <a:avLst/>
          </a:prstGeom>
        </p:spPr>
      </p:pic>
      <p:sp>
        <p:nvSpPr>
          <p:cNvPr id="2" name="Title 1"/>
          <p:cNvSpPr>
            <a:spLocks noGrp="1"/>
          </p:cNvSpPr>
          <p:nvPr>
            <p:ph type="title"/>
          </p:nvPr>
        </p:nvSpPr>
        <p:spPr/>
        <p:txBody>
          <a:bodyPr/>
          <a:lstStyle/>
          <a:p>
            <a:pPr lvl="0"/>
            <a:r>
              <a:rPr lang="en-US" dirty="0">
                <a:latin typeface="Arial Unicode MS" panose="020B0604020202020204" pitchFamily="34" charset="-128"/>
                <a:ea typeface="Arial Unicode MS" panose="020B0604020202020204" pitchFamily="34" charset="-128"/>
                <a:cs typeface="Arial Unicode MS" panose="020B0604020202020204" pitchFamily="34" charset="-128"/>
              </a:rPr>
              <a:t>PRISM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तक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मैं</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कैसे</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पहुंच</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सकता</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हूं</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4" name="Content Placeholder 2">
            <a:extLst>
              <a:ext uri="{FF2B5EF4-FFF2-40B4-BE49-F238E27FC236}">
                <a16:creationId xmlns:a16="http://schemas.microsoft.com/office/drawing/2014/main" id="{036D2E02-2470-4891-A2A3-1B31B6854356}"/>
              </a:ext>
            </a:extLst>
          </p:cNvPr>
          <p:cNvSpPr txBox="1">
            <a:spLocks/>
          </p:cNvSpPr>
          <p:nvPr/>
        </p:nvSpPr>
        <p:spPr bwMode="gray">
          <a:xfrm>
            <a:off x="457200" y="841972"/>
            <a:ext cx="8229600" cy="5459240"/>
          </a:xfrm>
          <a:prstGeom prst="rect">
            <a:avLst/>
          </a:prstGeom>
        </p:spPr>
        <p:txBody>
          <a:bodyPr vert="horz" lIns="0" tIns="45720" rIns="91440" bIns="45720" rtlCol="0">
            <a:noAutofit/>
          </a:bodyPr>
          <a:lstStyle>
            <a:lvl1pPr marL="0" indent="0" algn="l" defTabSz="457200" rtl="0" eaLnBrk="1" latinLnBrk="0" hangingPunct="1">
              <a:spcBef>
                <a:spcPct val="20000"/>
              </a:spcBef>
              <a:buClr>
                <a:schemeClr val="bg2"/>
              </a:buClr>
              <a:buFont typeface="Wingdings" charset="2"/>
              <a:buNone/>
              <a:defRPr sz="1600" kern="1200">
                <a:solidFill>
                  <a:schemeClr val="tx1"/>
                </a:solidFill>
                <a:latin typeface="+mn-lt"/>
                <a:ea typeface="+mn-ea"/>
                <a:cs typeface="+mn-cs"/>
              </a:defRPr>
            </a:lvl1pPr>
            <a:lvl2pPr marL="173038" indent="-173038" algn="l" defTabSz="457200" rtl="0" eaLnBrk="1" latinLnBrk="0" hangingPunct="1">
              <a:spcBef>
                <a:spcPct val="20000"/>
              </a:spcBef>
              <a:buClr>
                <a:schemeClr val="bg2"/>
              </a:buClr>
              <a:buSzPct val="110000"/>
              <a:buFont typeface="Wingdings" charset="2"/>
              <a:buChar char="§"/>
              <a:defRPr sz="1600" kern="1200">
                <a:solidFill>
                  <a:schemeClr val="tx1"/>
                </a:solidFill>
                <a:latin typeface="+mn-lt"/>
                <a:ea typeface="+mn-ea"/>
                <a:cs typeface="+mn-cs"/>
              </a:defRPr>
            </a:lvl2pPr>
            <a:lvl3pPr marL="346075" indent="-173038"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2763" indent="-166688" algn="l" defTabSz="457200" rtl="0" eaLnBrk="1" latinLnBrk="0" hangingPunct="1">
              <a:spcBef>
                <a:spcPct val="20000"/>
              </a:spcBef>
              <a:buClr>
                <a:schemeClr val="bg2"/>
              </a:buClr>
              <a:buFont typeface="Wingdings" charset="2"/>
              <a:buChar char="§"/>
              <a:defRPr sz="1600" kern="1200">
                <a:solidFill>
                  <a:schemeClr val="tx1"/>
                </a:solidFill>
                <a:latin typeface="+mn-lt"/>
                <a:ea typeface="+mn-ea"/>
                <a:cs typeface="+mn-cs"/>
              </a:defRPr>
            </a:lvl4pPr>
            <a:lvl5pPr marL="684213"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Wingdings" panose="05000000000000000000" pitchFamily="2" charset="2"/>
              <a:buChar char="§"/>
            </a:pPr>
            <a:r>
              <a:rPr lang="en-US">
                <a:latin typeface="Arial Unicode MS" panose="020B0604020202020204" pitchFamily="34" charset="-128"/>
                <a:ea typeface="Arial Unicode MS" panose="020B0604020202020204" pitchFamily="34" charset="-128"/>
                <a:cs typeface="Arial Unicode MS" panose="020B0604020202020204" pitchFamily="34" charset="-128"/>
              </a:rPr>
              <a:t>स्क्रीन पर साइनः  </a:t>
            </a:r>
            <a:r>
              <a:rPr lang="en-US">
                <a:latin typeface="Arial Unicode MS" panose="020B0604020202020204" pitchFamily="34" charset="-128"/>
                <a:ea typeface="Arial Unicode MS" panose="020B0604020202020204" pitchFamily="34" charset="-128"/>
                <a:cs typeface="Arial Unicode MS" panose="020B0604020202020204" pitchFamily="34" charset="-128"/>
                <a:hlinkClick r:id="rId4"/>
              </a:rPr>
              <a:t>www.global8d.com/allegion</a:t>
            </a:r>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buFont typeface="Wingdings" panose="05000000000000000000" pitchFamily="2" charset="2"/>
              <a:buChar char="§"/>
            </a:pPr>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buFont typeface="Wingdings" panose="05000000000000000000" pitchFamily="2" charset="2"/>
              <a:buChar char="§"/>
            </a:pPr>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buFont typeface="Wingdings" panose="05000000000000000000" pitchFamily="2" charset="2"/>
              <a:buChar char="§"/>
            </a:pPr>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buFont typeface="Wingdings" panose="05000000000000000000" pitchFamily="2" charset="2"/>
              <a:buChar char="§"/>
            </a:pPr>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buFont typeface="Wingdings" panose="05000000000000000000" pitchFamily="2" charset="2"/>
              <a:buChar char="§"/>
            </a:pPr>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buFont typeface="Wingdings" panose="05000000000000000000" pitchFamily="2" charset="2"/>
              <a:buChar char="§"/>
            </a:pPr>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buFont typeface="Wingdings" panose="05000000000000000000" pitchFamily="2" charset="2"/>
              <a:buChar char="§"/>
            </a:pPr>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buFont typeface="Wingdings" panose="05000000000000000000" pitchFamily="2" charset="2"/>
              <a:buChar char="§"/>
            </a:pPr>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buFont typeface="Wingdings" panose="05000000000000000000" pitchFamily="2" charset="2"/>
              <a:buChar char="§"/>
            </a:pPr>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buFont typeface="Wingdings" panose="05000000000000000000" pitchFamily="2" charset="2"/>
              <a:buChar char="§"/>
            </a:pPr>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buFont typeface="Wingdings" panose="05000000000000000000" pitchFamily="2" charset="2"/>
              <a:buChar char="§"/>
            </a:pPr>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buFont typeface="Wingdings" panose="05000000000000000000" pitchFamily="2" charset="2"/>
              <a:buChar char="§"/>
            </a:pPr>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buFont typeface="Wingdings" panose="05000000000000000000" pitchFamily="2" charset="2"/>
              <a:buChar char="§"/>
            </a:pPr>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a:p>
            <a:pPr marL="458788" lvl="1" indent="-285750">
              <a:buFont typeface="Wingdings" panose="05000000000000000000" pitchFamily="2" charset="2"/>
              <a:buChar char="§"/>
            </a:pPr>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Box 8">
            <a:extLst>
              <a:ext uri="{FF2B5EF4-FFF2-40B4-BE49-F238E27FC236}">
                <a16:creationId xmlns:a16="http://schemas.microsoft.com/office/drawing/2014/main" id="{CF0146E0-C72C-4978-9C18-D1C121E3F9BB}"/>
              </a:ext>
            </a:extLst>
          </p:cNvPr>
          <p:cNvSpPr txBox="1"/>
          <p:nvPr/>
        </p:nvSpPr>
        <p:spPr>
          <a:xfrm>
            <a:off x="347829" y="5156255"/>
            <a:ext cx="8448342" cy="769441"/>
          </a:xfrm>
          <a:prstGeom prst="rect">
            <a:avLst/>
          </a:prstGeom>
          <a:solidFill>
            <a:schemeClr val="bg1"/>
          </a:solidFill>
          <a:ln w="38100">
            <a:solidFill>
              <a:schemeClr val="bg2"/>
            </a:solidFill>
          </a:ln>
        </p:spPr>
        <p:txBody>
          <a:bodyPr wrap="square" rtlCol="0">
            <a:spAutoFit/>
          </a:bodyPr>
          <a:lstStyle/>
          <a:p>
            <a:pPr algn="ctr"/>
            <a:r>
              <a:rPr lang="en-US" sz="1100">
                <a:latin typeface="Arial Unicode MS" panose="020B0604020202020204" pitchFamily="34" charset="-128"/>
                <a:ea typeface="Arial Unicode MS" panose="020B0604020202020204" pitchFamily="34" charset="-128"/>
                <a:cs typeface="Arial Unicode MS" panose="020B0604020202020204" pitchFamily="34" charset="-128"/>
              </a:rPr>
              <a:t>अगर आप पहली बार वेब एड्रेस का उपयोग कर (एक ईमेल में दिए गए लिंक के बजाय) साइट पर जाते हैं, तो आपको पहुंच का निवेदन करना चाहिए।</a:t>
            </a:r>
          </a:p>
          <a:p>
            <a:pPr algn="ctr"/>
            <a:endParaRPr lang="en-US" sz="1100">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1100">
                <a:latin typeface="Arial Unicode MS" panose="020B0604020202020204" pitchFamily="34" charset="-128"/>
                <a:ea typeface="Arial Unicode MS" panose="020B0604020202020204" pitchFamily="34" charset="-128"/>
                <a:cs typeface="Arial Unicode MS" panose="020B0604020202020204" pitchFamily="34" charset="-128"/>
              </a:rPr>
              <a:t>रजिस्ट्रेशन प्रोसेस को उस </a:t>
            </a:r>
            <a:r>
              <a:rPr lang="en-US" sz="1100" u="sng">
                <a:latin typeface="Arial Unicode MS" panose="020B0604020202020204" pitchFamily="34" charset="-128"/>
                <a:ea typeface="Arial Unicode MS" panose="020B0604020202020204" pitchFamily="34" charset="-128"/>
                <a:cs typeface="Arial Unicode MS" panose="020B0604020202020204" pitchFamily="34" charset="-128"/>
              </a:rPr>
              <a:t>समान ईमेल एड्रेस का उपयोग कर पूरा करें जिस पर आपको नोटिफिकेशन ईमेल मिली है या जो आप जानते हैं कि एक 8D के साथ जुड़ा है</a:t>
            </a:r>
            <a:r>
              <a:rPr lang="en-US" sz="1100">
                <a:latin typeface="Arial Unicode MS" panose="020B0604020202020204" pitchFamily="34" charset="-128"/>
                <a:ea typeface="Arial Unicode MS" panose="020B0604020202020204" pitchFamily="34" charset="-128"/>
                <a:cs typeface="Arial Unicode MS" panose="020B0604020202020204" pitchFamily="34" charset="-128"/>
              </a:rPr>
              <a:t>, और अगर आपको एक टीम को निर्दिष्ट किया गया है (ईमेल एड्रेस के जरिए), तो आपको तुरंत Allegion के PRISM सिस्टम तक पहुंच दी जाएगी। </a:t>
            </a:r>
          </a:p>
        </p:txBody>
      </p:sp>
      <p:cxnSp>
        <p:nvCxnSpPr>
          <p:cNvPr id="10" name="Straight Arrow Connector 9">
            <a:extLst>
              <a:ext uri="{FF2B5EF4-FFF2-40B4-BE49-F238E27FC236}">
                <a16:creationId xmlns:a16="http://schemas.microsoft.com/office/drawing/2014/main" id="{CE90BFD9-A9A7-4E69-9418-03D9AB62E676}"/>
              </a:ext>
            </a:extLst>
          </p:cNvPr>
          <p:cNvCxnSpPr>
            <a:cxnSpLocks/>
            <a:stCxn id="9" idx="0"/>
          </p:cNvCxnSpPr>
          <p:nvPr/>
        </p:nvCxnSpPr>
        <p:spPr>
          <a:xfrm flipV="1">
            <a:off x="4572000" y="3429001"/>
            <a:ext cx="0" cy="1727254"/>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3750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latin typeface="Arial Unicode MS" panose="020B0604020202020204" pitchFamily="34" charset="-128"/>
                <a:ea typeface="Arial Unicode MS" panose="020B0604020202020204" pitchFamily="34" charset="-128"/>
                <a:cs typeface="Arial Unicode MS" panose="020B0604020202020204" pitchFamily="34" charset="-128"/>
              </a:rPr>
              <a:t>PRISM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तक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मैं</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कैसे</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पहुंच</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सकता</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हूं</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4" name="Content Placeholder 2">
            <a:extLst>
              <a:ext uri="{FF2B5EF4-FFF2-40B4-BE49-F238E27FC236}">
                <a16:creationId xmlns:a16="http://schemas.microsoft.com/office/drawing/2014/main" id="{036D2E02-2470-4891-A2A3-1B31B6854356}"/>
              </a:ext>
            </a:extLst>
          </p:cNvPr>
          <p:cNvSpPr txBox="1">
            <a:spLocks/>
          </p:cNvSpPr>
          <p:nvPr/>
        </p:nvSpPr>
        <p:spPr bwMode="gray">
          <a:xfrm>
            <a:off x="541511" y="1120985"/>
            <a:ext cx="2678545" cy="1328571"/>
          </a:xfrm>
          <a:prstGeom prst="rect">
            <a:avLst/>
          </a:prstGeom>
        </p:spPr>
        <p:txBody>
          <a:bodyPr vert="horz" lIns="0" tIns="45720" rIns="91440" bIns="45720" rtlCol="0">
            <a:noAutofit/>
          </a:bodyPr>
          <a:lstStyle>
            <a:lvl1pPr marL="0" indent="0" algn="l" defTabSz="457200" rtl="0" eaLnBrk="1" latinLnBrk="0" hangingPunct="1">
              <a:spcBef>
                <a:spcPct val="20000"/>
              </a:spcBef>
              <a:buClr>
                <a:schemeClr val="bg2"/>
              </a:buClr>
              <a:buFont typeface="Wingdings" charset="2"/>
              <a:buNone/>
              <a:defRPr sz="1600" kern="1200">
                <a:solidFill>
                  <a:schemeClr val="tx1"/>
                </a:solidFill>
                <a:latin typeface="+mn-lt"/>
                <a:ea typeface="+mn-ea"/>
                <a:cs typeface="+mn-cs"/>
              </a:defRPr>
            </a:lvl1pPr>
            <a:lvl2pPr marL="173038" indent="-173038" algn="l" defTabSz="457200" rtl="0" eaLnBrk="1" latinLnBrk="0" hangingPunct="1">
              <a:spcBef>
                <a:spcPct val="20000"/>
              </a:spcBef>
              <a:buClr>
                <a:schemeClr val="bg2"/>
              </a:buClr>
              <a:buSzPct val="110000"/>
              <a:buFont typeface="Wingdings" charset="2"/>
              <a:buChar char="§"/>
              <a:defRPr sz="1600" kern="1200">
                <a:solidFill>
                  <a:schemeClr val="tx1"/>
                </a:solidFill>
                <a:latin typeface="+mn-lt"/>
                <a:ea typeface="+mn-ea"/>
                <a:cs typeface="+mn-cs"/>
              </a:defRPr>
            </a:lvl2pPr>
            <a:lvl3pPr marL="346075" indent="-173038"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2763" indent="-166688" algn="l" defTabSz="457200" rtl="0" eaLnBrk="1" latinLnBrk="0" hangingPunct="1">
              <a:spcBef>
                <a:spcPct val="20000"/>
              </a:spcBef>
              <a:buClr>
                <a:schemeClr val="bg2"/>
              </a:buClr>
              <a:buFont typeface="Wingdings" charset="2"/>
              <a:buChar char="§"/>
              <a:defRPr sz="1600" kern="1200">
                <a:solidFill>
                  <a:schemeClr val="tx1"/>
                </a:solidFill>
                <a:latin typeface="+mn-lt"/>
                <a:ea typeface="+mn-ea"/>
                <a:cs typeface="+mn-cs"/>
              </a:defRPr>
            </a:lvl4pPr>
            <a:lvl5pPr marL="684213"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Wingdings" panose="05000000000000000000" pitchFamily="2" charset="2"/>
              <a:buChar char="§"/>
            </a:pPr>
            <a:r>
              <a:rPr lang="en-US" sz="1400">
                <a:latin typeface="Arial Unicode MS" panose="020B0604020202020204" pitchFamily="34" charset="-128"/>
                <a:ea typeface="Arial Unicode MS" panose="020B0604020202020204" pitchFamily="34" charset="-128"/>
                <a:cs typeface="Arial Unicode MS" panose="020B0604020202020204" pitchFamily="34" charset="-128"/>
              </a:rPr>
              <a:t>PRISM सिस्टम से सभी नोटिफिकेशन ईमेल एक Allegion संपर्क की ओर से या </a:t>
            </a:r>
            <a:r>
              <a:rPr lang="en-US" sz="1400">
                <a:latin typeface="Arial Unicode MS" panose="020B0604020202020204" pitchFamily="34" charset="-128"/>
                <a:ea typeface="Arial Unicode MS" panose="020B0604020202020204" pitchFamily="34" charset="-128"/>
                <a:cs typeface="Arial Unicode MS" panose="020B0604020202020204" pitchFamily="34" charset="-128"/>
                <a:hlinkClick r:id="rId3"/>
              </a:rPr>
              <a:t>support@prismportal.net से दिखेंगी।</a:t>
            </a:r>
            <a:endParaRPr lang="en-US" sz="1100">
              <a:latin typeface="Arial Unicode MS" panose="020B0604020202020204" pitchFamily="34" charset="-128"/>
              <a:ea typeface="Arial Unicode MS" panose="020B0604020202020204" pitchFamily="34" charset="-128"/>
              <a:cs typeface="Arial Unicode MS" panose="020B0604020202020204" pitchFamily="34" charset="-128"/>
            </a:endParaRPr>
          </a:p>
          <a:p>
            <a:pPr marL="458788" lvl="1" indent="-285750">
              <a:buFont typeface="Wingdings" panose="05000000000000000000" pitchFamily="2" charset="2"/>
              <a:buChar char="§"/>
            </a:pPr>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5" name="Picture 4">
            <a:extLst>
              <a:ext uri="{FF2B5EF4-FFF2-40B4-BE49-F238E27FC236}">
                <a16:creationId xmlns:a16="http://schemas.microsoft.com/office/drawing/2014/main" id="{1924882D-BF9E-482E-8748-877655DE867A}"/>
              </a:ext>
            </a:extLst>
          </p:cNvPr>
          <p:cNvPicPr/>
          <p:nvPr/>
        </p:nvPicPr>
        <p:blipFill>
          <a:blip r:embed="rId4"/>
          <a:stretch>
            <a:fillRect/>
          </a:stretch>
        </p:blipFill>
        <p:spPr>
          <a:xfrm>
            <a:off x="3220056" y="766657"/>
            <a:ext cx="5619144" cy="2535934"/>
          </a:xfrm>
          <a:prstGeom prst="rect">
            <a:avLst/>
          </a:prstGeom>
          <a:ln>
            <a:solidFill>
              <a:schemeClr val="tx1"/>
            </a:solidFill>
          </a:ln>
        </p:spPr>
      </p:pic>
      <p:pic>
        <p:nvPicPr>
          <p:cNvPr id="6" name="Picture 5">
            <a:extLst>
              <a:ext uri="{FF2B5EF4-FFF2-40B4-BE49-F238E27FC236}">
                <a16:creationId xmlns:a16="http://schemas.microsoft.com/office/drawing/2014/main" id="{4C216AC0-EF64-493A-9D54-370AA17822DC}"/>
              </a:ext>
            </a:extLst>
          </p:cNvPr>
          <p:cNvPicPr/>
          <p:nvPr/>
        </p:nvPicPr>
        <p:blipFill>
          <a:blip r:embed="rId5"/>
          <a:stretch>
            <a:fillRect/>
          </a:stretch>
        </p:blipFill>
        <p:spPr>
          <a:xfrm>
            <a:off x="521851" y="4079991"/>
            <a:ext cx="8095673" cy="2263824"/>
          </a:xfrm>
          <a:prstGeom prst="rect">
            <a:avLst/>
          </a:prstGeom>
          <a:ln>
            <a:solidFill>
              <a:schemeClr val="tx1"/>
            </a:solidFill>
          </a:ln>
        </p:spPr>
      </p:pic>
      <p:sp>
        <p:nvSpPr>
          <p:cNvPr id="7" name="Content Placeholder 2">
            <a:extLst>
              <a:ext uri="{FF2B5EF4-FFF2-40B4-BE49-F238E27FC236}">
                <a16:creationId xmlns:a16="http://schemas.microsoft.com/office/drawing/2014/main" id="{75990B2D-A0F4-4FF6-8F17-719CDE755807}"/>
              </a:ext>
            </a:extLst>
          </p:cNvPr>
          <p:cNvSpPr txBox="1">
            <a:spLocks/>
          </p:cNvSpPr>
          <p:nvPr/>
        </p:nvSpPr>
        <p:spPr bwMode="gray">
          <a:xfrm>
            <a:off x="217805" y="3385204"/>
            <a:ext cx="8621395" cy="822882"/>
          </a:xfrm>
          <a:prstGeom prst="rect">
            <a:avLst/>
          </a:prstGeom>
        </p:spPr>
        <p:txBody>
          <a:bodyPr vert="horz" lIns="0" tIns="45720" rIns="91440" bIns="45720" rtlCol="0">
            <a:noAutofit/>
          </a:bodyPr>
          <a:lstStyle>
            <a:lvl1pPr marL="0" indent="0" algn="l" defTabSz="457200" rtl="0" eaLnBrk="1" latinLnBrk="0" hangingPunct="1">
              <a:spcBef>
                <a:spcPct val="20000"/>
              </a:spcBef>
              <a:buClr>
                <a:schemeClr val="bg2"/>
              </a:buClr>
              <a:buFont typeface="Wingdings" charset="2"/>
              <a:buNone/>
              <a:defRPr sz="1600" kern="1200">
                <a:solidFill>
                  <a:schemeClr val="tx1"/>
                </a:solidFill>
                <a:latin typeface="+mn-lt"/>
                <a:ea typeface="+mn-ea"/>
                <a:cs typeface="+mn-cs"/>
              </a:defRPr>
            </a:lvl1pPr>
            <a:lvl2pPr marL="173038" indent="-173038" algn="l" defTabSz="457200" rtl="0" eaLnBrk="1" latinLnBrk="0" hangingPunct="1">
              <a:spcBef>
                <a:spcPct val="20000"/>
              </a:spcBef>
              <a:buClr>
                <a:schemeClr val="bg2"/>
              </a:buClr>
              <a:buSzPct val="110000"/>
              <a:buFont typeface="Wingdings" charset="2"/>
              <a:buChar char="§"/>
              <a:defRPr sz="1600" kern="1200">
                <a:solidFill>
                  <a:schemeClr val="tx1"/>
                </a:solidFill>
                <a:latin typeface="+mn-lt"/>
                <a:ea typeface="+mn-ea"/>
                <a:cs typeface="+mn-cs"/>
              </a:defRPr>
            </a:lvl2pPr>
            <a:lvl3pPr marL="346075" indent="-173038"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2763" indent="-166688" algn="l" defTabSz="457200" rtl="0" eaLnBrk="1" latinLnBrk="0" hangingPunct="1">
              <a:spcBef>
                <a:spcPct val="20000"/>
              </a:spcBef>
              <a:buClr>
                <a:schemeClr val="bg2"/>
              </a:buClr>
              <a:buFont typeface="Wingdings" charset="2"/>
              <a:buChar char="§"/>
              <a:defRPr sz="1600" kern="1200">
                <a:solidFill>
                  <a:schemeClr val="tx1"/>
                </a:solidFill>
                <a:latin typeface="+mn-lt"/>
                <a:ea typeface="+mn-ea"/>
                <a:cs typeface="+mn-cs"/>
              </a:defRPr>
            </a:lvl4pPr>
            <a:lvl5pPr marL="684213"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Wingdings" panose="05000000000000000000" pitchFamily="2" charset="2"/>
              <a:buChar char="§"/>
            </a:pPr>
            <a:r>
              <a:rPr lang="en-US" sz="1400" dirty="0" err="1">
                <a:latin typeface="Arial Unicode MS" panose="020B0604020202020204" pitchFamily="34" charset="-128"/>
                <a:ea typeface="Arial Unicode MS" panose="020B0604020202020204" pitchFamily="34" charset="-128"/>
                <a:cs typeface="Arial Unicode MS" panose="020B0604020202020204" pitchFamily="34" charset="-128"/>
              </a:rPr>
              <a:t>जब</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err="1">
                <a:latin typeface="Arial Unicode MS" panose="020B0604020202020204" pitchFamily="34" charset="-128"/>
                <a:ea typeface="Arial Unicode MS" panose="020B0604020202020204" pitchFamily="34" charset="-128"/>
                <a:cs typeface="Arial Unicode MS" panose="020B0604020202020204" pitchFamily="34" charset="-128"/>
              </a:rPr>
              <a:t>आप</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PRISM </a:t>
            </a:r>
            <a:r>
              <a:rPr lang="en-US" sz="1400" dirty="0" err="1">
                <a:latin typeface="Arial Unicode MS" panose="020B0604020202020204" pitchFamily="34" charset="-128"/>
                <a:ea typeface="Arial Unicode MS" panose="020B0604020202020204" pitchFamily="34" charset="-128"/>
                <a:cs typeface="Arial Unicode MS" panose="020B0604020202020204" pitchFamily="34" charset="-128"/>
              </a:rPr>
              <a:t>में</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err="1">
                <a:latin typeface="Arial Unicode MS" panose="020B0604020202020204" pitchFamily="34" charset="-128"/>
                <a:ea typeface="Arial Unicode MS" panose="020B0604020202020204" pitchFamily="34" charset="-128"/>
                <a:cs typeface="Arial Unicode MS" panose="020B0604020202020204" pitchFamily="34" charset="-128"/>
              </a:rPr>
              <a:t>साइन</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err="1">
                <a:latin typeface="Arial Unicode MS" panose="020B0604020202020204" pitchFamily="34" charset="-128"/>
                <a:ea typeface="Arial Unicode MS" panose="020B0604020202020204" pitchFamily="34" charset="-128"/>
                <a:cs typeface="Arial Unicode MS" panose="020B0604020202020204" pitchFamily="34" charset="-128"/>
              </a:rPr>
              <a:t>इन</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err="1">
                <a:latin typeface="Arial Unicode MS" panose="020B0604020202020204" pitchFamily="34" charset="-128"/>
                <a:ea typeface="Arial Unicode MS" panose="020B0604020202020204" pitchFamily="34" charset="-128"/>
                <a:cs typeface="Arial Unicode MS" panose="020B0604020202020204" pitchFamily="34" charset="-128"/>
              </a:rPr>
              <a:t>करेंगे</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err="1">
                <a:latin typeface="Arial Unicode MS" panose="020B0604020202020204" pitchFamily="34" charset="-128"/>
                <a:ea typeface="Arial Unicode MS" panose="020B0604020202020204" pitchFamily="34" charset="-128"/>
                <a:cs typeface="Arial Unicode MS" panose="020B0604020202020204" pitchFamily="34" charset="-128"/>
              </a:rPr>
              <a:t>तो</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err="1">
                <a:latin typeface="Arial Unicode MS" panose="020B0604020202020204" pitchFamily="34" charset="-128"/>
                <a:ea typeface="Arial Unicode MS" panose="020B0604020202020204" pitchFamily="34" charset="-128"/>
                <a:cs typeface="Arial Unicode MS" panose="020B0604020202020204" pitchFamily="34" charset="-128"/>
              </a:rPr>
              <a:t>आपको</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err="1">
                <a:latin typeface="Arial Unicode MS" panose="020B0604020202020204" pitchFamily="34" charset="-128"/>
                <a:ea typeface="Arial Unicode MS" panose="020B0604020202020204" pitchFamily="34" charset="-128"/>
                <a:cs typeface="Arial Unicode MS" panose="020B0604020202020204" pitchFamily="34" charset="-128"/>
              </a:rPr>
              <a:t>नीचे</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err="1">
                <a:latin typeface="Arial Unicode MS" panose="020B0604020202020204" pitchFamily="34" charset="-128"/>
                <a:ea typeface="Arial Unicode MS" panose="020B0604020202020204" pitchFamily="34" charset="-128"/>
                <a:cs typeface="Arial Unicode MS" panose="020B0604020202020204" pitchFamily="34" charset="-128"/>
              </a:rPr>
              <a:t>स्क्रीन</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err="1">
                <a:latin typeface="Arial Unicode MS" panose="020B0604020202020204" pitchFamily="34" charset="-128"/>
                <a:ea typeface="Arial Unicode MS" panose="020B0604020202020204" pitchFamily="34" charset="-128"/>
                <a:cs typeface="Arial Unicode MS" panose="020B0604020202020204" pitchFamily="34" charset="-128"/>
              </a:rPr>
              <a:t>दिखेगी</a:t>
            </a:r>
            <a:endParaRPr lang="en-US"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buFont typeface="Wingdings" panose="05000000000000000000" pitchFamily="2" charset="2"/>
              <a:buChar char="§"/>
            </a:pPr>
            <a:r>
              <a:rPr lang="en-US" sz="1400" dirty="0" err="1">
                <a:latin typeface="Arial Unicode MS" panose="020B0604020202020204" pitchFamily="34" charset="-128"/>
                <a:ea typeface="Arial Unicode MS" panose="020B0604020202020204" pitchFamily="34" charset="-128"/>
                <a:cs typeface="Arial Unicode MS" panose="020B0604020202020204" pitchFamily="34" charset="-128"/>
              </a:rPr>
              <a:t>इसमें</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err="1">
                <a:latin typeface="Arial Unicode MS" panose="020B0604020202020204" pitchFamily="34" charset="-128"/>
                <a:ea typeface="Arial Unicode MS" panose="020B0604020202020204" pitchFamily="34" charset="-128"/>
                <a:cs typeface="Arial Unicode MS" panose="020B0604020202020204" pitchFamily="34" charset="-128"/>
              </a:rPr>
              <a:t>केवल</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err="1">
                <a:latin typeface="Arial Unicode MS" panose="020B0604020202020204" pitchFamily="34" charset="-128"/>
                <a:ea typeface="Arial Unicode MS" panose="020B0604020202020204" pitchFamily="34" charset="-128"/>
                <a:cs typeface="Arial Unicode MS" panose="020B0604020202020204" pitchFamily="34" charset="-128"/>
              </a:rPr>
              <a:t>वे</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8D </a:t>
            </a:r>
            <a:r>
              <a:rPr lang="en-US" sz="1400" dirty="0" err="1">
                <a:latin typeface="Arial Unicode MS" panose="020B0604020202020204" pitchFamily="34" charset="-128"/>
                <a:ea typeface="Arial Unicode MS" panose="020B0604020202020204" pitchFamily="34" charset="-128"/>
                <a:cs typeface="Arial Unicode MS" panose="020B0604020202020204" pitchFamily="34" charset="-128"/>
              </a:rPr>
              <a:t>हैं</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err="1">
                <a:latin typeface="Arial Unicode MS" panose="020B0604020202020204" pitchFamily="34" charset="-128"/>
                <a:ea typeface="Arial Unicode MS" panose="020B0604020202020204" pitchFamily="34" charset="-128"/>
                <a:cs typeface="Arial Unicode MS" panose="020B0604020202020204" pitchFamily="34" charset="-128"/>
              </a:rPr>
              <a:t>जिसमें</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err="1">
                <a:latin typeface="Arial Unicode MS" panose="020B0604020202020204" pitchFamily="34" charset="-128"/>
                <a:ea typeface="Arial Unicode MS" panose="020B0604020202020204" pitchFamily="34" charset="-128"/>
                <a:cs typeface="Arial Unicode MS" panose="020B0604020202020204" pitchFamily="34" charset="-128"/>
              </a:rPr>
              <a:t>आप</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err="1">
                <a:latin typeface="Arial Unicode MS" panose="020B0604020202020204" pitchFamily="34" charset="-128"/>
                <a:ea typeface="Arial Unicode MS" panose="020B0604020202020204" pitchFamily="34" charset="-128"/>
                <a:cs typeface="Arial Unicode MS" panose="020B0604020202020204" pitchFamily="34" charset="-128"/>
              </a:rPr>
              <a:t>टीम</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err="1">
                <a:latin typeface="Arial Unicode MS" panose="020B0604020202020204" pitchFamily="34" charset="-128"/>
                <a:ea typeface="Arial Unicode MS" panose="020B0604020202020204" pitchFamily="34" charset="-128"/>
                <a:cs typeface="Arial Unicode MS" panose="020B0604020202020204" pitchFamily="34" charset="-128"/>
              </a:rPr>
              <a:t>एक</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err="1">
                <a:latin typeface="Arial Unicode MS" panose="020B0604020202020204" pitchFamily="34" charset="-128"/>
                <a:ea typeface="Arial Unicode MS" panose="020B0604020202020204" pitchFamily="34" charset="-128"/>
                <a:cs typeface="Arial Unicode MS" panose="020B0604020202020204" pitchFamily="34" charset="-128"/>
              </a:rPr>
              <a:t>सदस्य</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err="1">
                <a:latin typeface="Arial Unicode MS" panose="020B0604020202020204" pitchFamily="34" charset="-128"/>
                <a:ea typeface="Arial Unicode MS" panose="020B0604020202020204" pitchFamily="34" charset="-128"/>
                <a:cs typeface="Arial Unicode MS" panose="020B0604020202020204" pitchFamily="34" charset="-128"/>
              </a:rPr>
              <a:t>हैं</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285750" indent="-285750">
              <a:buFont typeface="Wingdings" panose="05000000000000000000" pitchFamily="2" charset="2"/>
              <a:buChar char="§"/>
            </a:pPr>
            <a:endParaRPr lang="en-US"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458788" lvl="1" indent="-285750">
              <a:buFont typeface="Wingdings" panose="05000000000000000000" pitchFamily="2" charset="2"/>
              <a:buChar char="§"/>
            </a:pP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458788" lvl="1" indent="-285750">
              <a:buFont typeface="Wingdings" panose="05000000000000000000" pitchFamily="2" charset="2"/>
              <a:buChar char="§"/>
            </a:pP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458788" lvl="1" indent="-285750">
              <a:buFont typeface="Wingdings" panose="05000000000000000000" pitchFamily="2" charset="2"/>
              <a:buChar char="§"/>
            </a:pP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indent="0">
              <a:buNone/>
            </a:pP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indent="0">
              <a:buNone/>
            </a:pP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458788" lvl="1" indent="-285750">
              <a:buFont typeface="Wingdings" panose="05000000000000000000" pitchFamily="2" charset="2"/>
              <a:buChar char="§"/>
            </a:pP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Rectangle 8">
            <a:extLst>
              <a:ext uri="{FF2B5EF4-FFF2-40B4-BE49-F238E27FC236}">
                <a16:creationId xmlns:a16="http://schemas.microsoft.com/office/drawing/2014/main" id="{5413B013-0BF6-4D0F-8054-259E93A70CEF}"/>
              </a:ext>
            </a:extLst>
          </p:cNvPr>
          <p:cNvSpPr/>
          <p:nvPr/>
        </p:nvSpPr>
        <p:spPr>
          <a:xfrm>
            <a:off x="4922982" y="1627000"/>
            <a:ext cx="1939636" cy="330663"/>
          </a:xfrm>
          <a:prstGeom prst="rect">
            <a:avLst/>
          </a:prstGeom>
          <a:noFill/>
          <a:ln w="762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Rectangle 10">
            <a:extLst>
              <a:ext uri="{FF2B5EF4-FFF2-40B4-BE49-F238E27FC236}">
                <a16:creationId xmlns:a16="http://schemas.microsoft.com/office/drawing/2014/main" id="{05F5E54F-7E08-4E01-B494-21FC48ABFDD2}"/>
              </a:ext>
            </a:extLst>
          </p:cNvPr>
          <p:cNvSpPr/>
          <p:nvPr/>
        </p:nvSpPr>
        <p:spPr>
          <a:xfrm>
            <a:off x="4922981" y="2349729"/>
            <a:ext cx="2272145" cy="402707"/>
          </a:xfrm>
          <a:prstGeom prst="rect">
            <a:avLst/>
          </a:prstGeom>
          <a:noFill/>
          <a:ln w="762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Rectangle 11">
            <a:extLst>
              <a:ext uri="{FF2B5EF4-FFF2-40B4-BE49-F238E27FC236}">
                <a16:creationId xmlns:a16="http://schemas.microsoft.com/office/drawing/2014/main" id="{0995794B-C99A-48FF-AA3F-3314D6E64C25}"/>
              </a:ext>
            </a:extLst>
          </p:cNvPr>
          <p:cNvSpPr/>
          <p:nvPr/>
        </p:nvSpPr>
        <p:spPr>
          <a:xfrm>
            <a:off x="521851" y="4070755"/>
            <a:ext cx="8095673" cy="2263824"/>
          </a:xfrm>
          <a:prstGeom prst="rect">
            <a:avLst/>
          </a:prstGeom>
          <a:noFill/>
          <a:ln w="762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093252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atin typeface="Arial Unicode MS" panose="020B0604020202020204" pitchFamily="34" charset="-128"/>
                <a:ea typeface="Arial Unicode MS" panose="020B0604020202020204" pitchFamily="34" charset="-128"/>
                <a:cs typeface="Arial Unicode MS" panose="020B0604020202020204" pitchFamily="34" charset="-128"/>
              </a:rPr>
              <a:t>D0-केवल 8D </a:t>
            </a:r>
          </a:p>
        </p:txBody>
      </p:sp>
      <p:sp>
        <p:nvSpPr>
          <p:cNvPr id="4" name="Content Placeholder 2">
            <a:extLst>
              <a:ext uri="{FF2B5EF4-FFF2-40B4-BE49-F238E27FC236}">
                <a16:creationId xmlns:a16="http://schemas.microsoft.com/office/drawing/2014/main" id="{036D2E02-2470-4891-A2A3-1B31B6854356}"/>
              </a:ext>
            </a:extLst>
          </p:cNvPr>
          <p:cNvSpPr txBox="1">
            <a:spLocks/>
          </p:cNvSpPr>
          <p:nvPr/>
        </p:nvSpPr>
        <p:spPr bwMode="gray">
          <a:xfrm>
            <a:off x="457200" y="841972"/>
            <a:ext cx="8229600" cy="5459240"/>
          </a:xfrm>
          <a:prstGeom prst="rect">
            <a:avLst/>
          </a:prstGeom>
        </p:spPr>
        <p:txBody>
          <a:bodyPr vert="horz" lIns="0" tIns="45720" rIns="91440" bIns="45720" rtlCol="0">
            <a:noAutofit/>
          </a:bodyPr>
          <a:lstStyle>
            <a:lvl1pPr marL="0" indent="0" algn="l" defTabSz="457200" rtl="0" eaLnBrk="1" latinLnBrk="0" hangingPunct="1">
              <a:spcBef>
                <a:spcPct val="20000"/>
              </a:spcBef>
              <a:buClr>
                <a:schemeClr val="bg2"/>
              </a:buClr>
              <a:buFont typeface="Wingdings" charset="2"/>
              <a:buNone/>
              <a:defRPr sz="1600" kern="1200">
                <a:solidFill>
                  <a:schemeClr val="tx1"/>
                </a:solidFill>
                <a:latin typeface="+mn-lt"/>
                <a:ea typeface="+mn-ea"/>
                <a:cs typeface="+mn-cs"/>
              </a:defRPr>
            </a:lvl1pPr>
            <a:lvl2pPr marL="173038" indent="-173038" algn="l" defTabSz="457200" rtl="0" eaLnBrk="1" latinLnBrk="0" hangingPunct="1">
              <a:spcBef>
                <a:spcPct val="20000"/>
              </a:spcBef>
              <a:buClr>
                <a:schemeClr val="bg2"/>
              </a:buClr>
              <a:buSzPct val="110000"/>
              <a:buFont typeface="Wingdings" charset="2"/>
              <a:buChar char="§"/>
              <a:defRPr sz="1600" kern="1200">
                <a:solidFill>
                  <a:schemeClr val="tx1"/>
                </a:solidFill>
                <a:latin typeface="+mn-lt"/>
                <a:ea typeface="+mn-ea"/>
                <a:cs typeface="+mn-cs"/>
              </a:defRPr>
            </a:lvl2pPr>
            <a:lvl3pPr marL="346075" indent="-173038"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2763" indent="-166688" algn="l" defTabSz="457200" rtl="0" eaLnBrk="1" latinLnBrk="0" hangingPunct="1">
              <a:spcBef>
                <a:spcPct val="20000"/>
              </a:spcBef>
              <a:buClr>
                <a:schemeClr val="bg2"/>
              </a:buClr>
              <a:buFont typeface="Wingdings" charset="2"/>
              <a:buChar char="§"/>
              <a:defRPr sz="1600" kern="1200">
                <a:solidFill>
                  <a:schemeClr val="tx1"/>
                </a:solidFill>
                <a:latin typeface="+mn-lt"/>
                <a:ea typeface="+mn-ea"/>
                <a:cs typeface="+mn-cs"/>
              </a:defRPr>
            </a:lvl4pPr>
            <a:lvl5pPr marL="684213"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8788" lvl="1" indent="-285750">
              <a:buFont typeface="Wingdings" panose="05000000000000000000" pitchFamily="2" charset="2"/>
              <a:buChar char="§"/>
            </a:pP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समस्या</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औपचारिक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समाधान</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आवश्यकता</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नहीं</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है</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458788" lvl="1" indent="-285750">
              <a:buFont typeface="Wingdings" panose="05000000000000000000" pitchFamily="2" charset="2"/>
              <a:buChar char="§"/>
            </a:pP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वेंडर्स</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संदिग्ध</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स्टॉक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अपने</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पास</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और</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SOMI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में</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रखने</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लिए</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जिम्मेदार</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हैं</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उन्हें</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यह</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सुनिश्चित</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करना</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होगा</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कोई</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अतिरिक्त</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कमियां</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Allegion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न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भेजी</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जाएं</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8" name="Text Box 2">
            <a:extLst>
              <a:ext uri="{FF2B5EF4-FFF2-40B4-BE49-F238E27FC236}">
                <a16:creationId xmlns:a16="http://schemas.microsoft.com/office/drawing/2014/main" id="{A38F62F3-E044-4369-9F45-968D211BC940}"/>
              </a:ext>
            </a:extLst>
          </p:cNvPr>
          <p:cNvSpPr txBox="1">
            <a:spLocks noChangeArrowheads="1"/>
          </p:cNvSpPr>
          <p:nvPr/>
        </p:nvSpPr>
        <p:spPr bwMode="auto">
          <a:xfrm>
            <a:off x="7742152" y="2236933"/>
            <a:ext cx="1325418" cy="289098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Arial Unicode MS" panose="020B0604020202020204" pitchFamily="34" charset="-128"/>
                <a:ea typeface="Arial Unicode MS" panose="020B0604020202020204" pitchFamily="34" charset="-128"/>
                <a:cs typeface="Arial Unicode MS" panose="020B0604020202020204" pitchFamily="34" charset="-128"/>
              </a:rPr>
              <a:t>‘अटैचमेंट्स’ और/या ‘एक्शन डिस्क्रिप्शन’ में डॉक्यूमेंट कंटेनमेंट।  </a:t>
            </a:r>
          </a:p>
          <a:p>
            <a:pPr marL="0" marR="0">
              <a:lnSpc>
                <a:spcPct val="107000"/>
              </a:lnSpc>
              <a:spcBef>
                <a:spcPts val="0"/>
              </a:spcBef>
              <a:spcAft>
                <a:spcPts val="800"/>
              </a:spcAft>
            </a:pPr>
            <a:endParaRPr lang="en-US" sz="1100">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a:lnSpc>
                <a:spcPct val="107000"/>
              </a:lnSpc>
              <a:spcBef>
                <a:spcPts val="0"/>
              </a:spcBef>
              <a:spcAft>
                <a:spcPts val="800"/>
              </a:spcAft>
            </a:pPr>
            <a:r>
              <a:rPr lang="en-US" sz="1100">
                <a:effectLst/>
                <a:latin typeface="Arial Unicode MS" panose="020B0604020202020204" pitchFamily="34" charset="-128"/>
                <a:ea typeface="Arial Unicode MS" panose="020B0604020202020204" pitchFamily="34" charset="-128"/>
                <a:cs typeface="Arial Unicode MS" panose="020B0604020202020204" pitchFamily="34" charset="-128"/>
              </a:rPr>
              <a:t>एडिट किया जा सकने वाला फॉर्म खोलने के लिए ‘एडिट’ को क्लिक करें, और इसके बाद अपने बदलावों को पूरा करने पर ‘सेव एंड रिटर्न’ को क्लिक करना निश्चित करें (अगली स्लाइड पर स्क्रीन शॉट्स देखें)।  </a:t>
            </a:r>
          </a:p>
        </p:txBody>
      </p:sp>
      <p:grpSp>
        <p:nvGrpSpPr>
          <p:cNvPr id="3" name="Group 2">
            <a:extLst>
              <a:ext uri="{FF2B5EF4-FFF2-40B4-BE49-F238E27FC236}">
                <a16:creationId xmlns:a16="http://schemas.microsoft.com/office/drawing/2014/main" id="{99DF82D1-CA9C-4487-AF3C-F8A4783FBBCF}"/>
              </a:ext>
            </a:extLst>
          </p:cNvPr>
          <p:cNvGrpSpPr/>
          <p:nvPr/>
        </p:nvGrpSpPr>
        <p:grpSpPr>
          <a:xfrm>
            <a:off x="376382" y="1685664"/>
            <a:ext cx="6984999" cy="4825969"/>
            <a:chOff x="376382" y="1621012"/>
            <a:chExt cx="6984999" cy="4825969"/>
          </a:xfrm>
        </p:grpSpPr>
        <p:pic>
          <p:nvPicPr>
            <p:cNvPr id="5" name="Picture 4">
              <a:extLst>
                <a:ext uri="{FF2B5EF4-FFF2-40B4-BE49-F238E27FC236}">
                  <a16:creationId xmlns:a16="http://schemas.microsoft.com/office/drawing/2014/main" id="{33A4CDA9-5009-4577-9C4E-8EE33782133C}"/>
                </a:ext>
              </a:extLst>
            </p:cNvPr>
            <p:cNvPicPr/>
            <p:nvPr/>
          </p:nvPicPr>
          <p:blipFill>
            <a:blip r:embed="rId3"/>
            <a:stretch>
              <a:fillRect/>
            </a:stretch>
          </p:blipFill>
          <p:spPr>
            <a:xfrm>
              <a:off x="376382" y="1621012"/>
              <a:ext cx="6984999" cy="4825969"/>
            </a:xfrm>
            <a:prstGeom prst="rect">
              <a:avLst/>
            </a:prstGeom>
          </p:spPr>
        </p:pic>
        <p:sp>
          <p:nvSpPr>
            <p:cNvPr id="7" name="Rectangle 6">
              <a:extLst>
                <a:ext uri="{FF2B5EF4-FFF2-40B4-BE49-F238E27FC236}">
                  <a16:creationId xmlns:a16="http://schemas.microsoft.com/office/drawing/2014/main" id="{8309A8D6-7131-4F10-BE56-14D6AFAD29BE}"/>
                </a:ext>
              </a:extLst>
            </p:cNvPr>
            <p:cNvSpPr/>
            <p:nvPr/>
          </p:nvSpPr>
          <p:spPr>
            <a:xfrm>
              <a:off x="425415" y="3549684"/>
              <a:ext cx="710651" cy="136176"/>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Rectangle 8">
              <a:extLst>
                <a:ext uri="{FF2B5EF4-FFF2-40B4-BE49-F238E27FC236}">
                  <a16:creationId xmlns:a16="http://schemas.microsoft.com/office/drawing/2014/main" id="{BB97224B-4347-4B98-9CE9-7B1D0B6E42A1}"/>
                </a:ext>
              </a:extLst>
            </p:cNvPr>
            <p:cNvSpPr/>
            <p:nvPr/>
          </p:nvSpPr>
          <p:spPr>
            <a:xfrm>
              <a:off x="6908799" y="4955151"/>
              <a:ext cx="286327" cy="171031"/>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10" name="Rectangle 9">
            <a:extLst>
              <a:ext uri="{FF2B5EF4-FFF2-40B4-BE49-F238E27FC236}">
                <a16:creationId xmlns:a16="http://schemas.microsoft.com/office/drawing/2014/main" id="{73C11BB5-6AC8-47CE-BBDF-A169B12C51D9}"/>
              </a:ext>
            </a:extLst>
          </p:cNvPr>
          <p:cNvSpPr/>
          <p:nvPr/>
        </p:nvSpPr>
        <p:spPr>
          <a:xfrm>
            <a:off x="2037160" y="2695318"/>
            <a:ext cx="5157966" cy="361918"/>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cxnSp>
        <p:nvCxnSpPr>
          <p:cNvPr id="11" name="Straight Arrow Connector 10">
            <a:extLst>
              <a:ext uri="{FF2B5EF4-FFF2-40B4-BE49-F238E27FC236}">
                <a16:creationId xmlns:a16="http://schemas.microsoft.com/office/drawing/2014/main" id="{B64D7F18-CC46-4ED2-B877-69CDCC00A133}"/>
              </a:ext>
            </a:extLst>
          </p:cNvPr>
          <p:cNvCxnSpPr>
            <a:cxnSpLocks/>
            <a:stCxn id="8" idx="1"/>
            <a:endCxn id="9" idx="3"/>
          </p:cNvCxnSpPr>
          <p:nvPr/>
        </p:nvCxnSpPr>
        <p:spPr>
          <a:xfrm flipH="1">
            <a:off x="7195126" y="3682424"/>
            <a:ext cx="547026" cy="1422895"/>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0193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D0-केवल 8D</a:t>
            </a:r>
          </a:p>
        </p:txBody>
      </p:sp>
      <p:sp>
        <p:nvSpPr>
          <p:cNvPr id="5" name="Content Placeholder 4">
            <a:extLst>
              <a:ext uri="{FF2B5EF4-FFF2-40B4-BE49-F238E27FC236}">
                <a16:creationId xmlns:a16="http://schemas.microsoft.com/office/drawing/2014/main" id="{0C555AA5-A8E4-4435-809E-E365690CADDD}"/>
              </a:ext>
            </a:extLst>
          </p:cNvPr>
          <p:cNvSpPr>
            <a:spLocks noGrp="1"/>
          </p:cNvSpPr>
          <p:nvPr>
            <p:ph idx="1"/>
          </p:nvPr>
        </p:nvSpPr>
        <p:spPr>
          <a:xfrm>
            <a:off x="457200" y="872734"/>
            <a:ext cx="2526145" cy="571500"/>
          </a:xfrm>
        </p:spPr>
        <p:txBody>
          <a:bodyPr/>
          <a:lstStyle/>
          <a:p>
            <a:r>
              <a:rPr lang="en-US">
                <a:latin typeface="Arial Unicode MS" panose="020B0604020202020204" pitchFamily="34" charset="-128"/>
                <a:ea typeface="Arial Unicode MS" panose="020B0604020202020204" pitchFamily="34" charset="-128"/>
                <a:cs typeface="Arial Unicode MS" panose="020B0604020202020204" pitchFamily="34" charset="-128"/>
              </a:rPr>
              <a:t>एक्शन डिस्क्रिप्शन को जोड़ना</a:t>
            </a:r>
          </a:p>
        </p:txBody>
      </p:sp>
      <p:pic>
        <p:nvPicPr>
          <p:cNvPr id="6" name="Picture 5">
            <a:extLst>
              <a:ext uri="{FF2B5EF4-FFF2-40B4-BE49-F238E27FC236}">
                <a16:creationId xmlns:a16="http://schemas.microsoft.com/office/drawing/2014/main" id="{9BE7DFF1-E660-4436-9BB1-178E595B8941}"/>
              </a:ext>
            </a:extLst>
          </p:cNvPr>
          <p:cNvPicPr/>
          <p:nvPr/>
        </p:nvPicPr>
        <p:blipFill>
          <a:blip r:embed="rId2"/>
          <a:stretch>
            <a:fillRect/>
          </a:stretch>
        </p:blipFill>
        <p:spPr>
          <a:xfrm>
            <a:off x="457200" y="1198707"/>
            <a:ext cx="5429885" cy="4151513"/>
          </a:xfrm>
          <a:prstGeom prst="rect">
            <a:avLst/>
          </a:prstGeom>
        </p:spPr>
      </p:pic>
      <p:sp>
        <p:nvSpPr>
          <p:cNvPr id="7" name="Text Box 2">
            <a:extLst>
              <a:ext uri="{FF2B5EF4-FFF2-40B4-BE49-F238E27FC236}">
                <a16:creationId xmlns:a16="http://schemas.microsoft.com/office/drawing/2014/main" id="{F2A68830-226C-4877-88B0-A148CAF70350}"/>
              </a:ext>
            </a:extLst>
          </p:cNvPr>
          <p:cNvSpPr txBox="1">
            <a:spLocks noChangeArrowheads="1"/>
          </p:cNvSpPr>
          <p:nvPr/>
        </p:nvSpPr>
        <p:spPr bwMode="auto">
          <a:xfrm>
            <a:off x="6016943" y="2717228"/>
            <a:ext cx="2539999" cy="94960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Arial Unicode MS" panose="020B0604020202020204" pitchFamily="34" charset="-128"/>
                <a:ea typeface="Arial Unicode MS" panose="020B0604020202020204" pitchFamily="34" charset="-128"/>
                <a:cs typeface="Arial Unicode MS" panose="020B0604020202020204" pitchFamily="34" charset="-128"/>
              </a:rPr>
              <a:t>उपयुक्त बॉक्स में टेक्स्ट दर्ज करें।</a:t>
            </a:r>
          </a:p>
          <a:p>
            <a:pPr marL="0" marR="0">
              <a:lnSpc>
                <a:spcPct val="107000"/>
              </a:lnSpc>
              <a:spcBef>
                <a:spcPts val="0"/>
              </a:spcBef>
              <a:spcAft>
                <a:spcPts val="800"/>
              </a:spcAft>
            </a:pPr>
            <a:endParaRPr lang="en-US" sz="1100">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a:lnSpc>
                <a:spcPct val="107000"/>
              </a:lnSpc>
              <a:spcBef>
                <a:spcPts val="0"/>
              </a:spcBef>
              <a:spcAft>
                <a:spcPts val="800"/>
              </a:spcAft>
            </a:pPr>
            <a:r>
              <a:rPr lang="en-US" sz="1100">
                <a:effectLst/>
                <a:latin typeface="Arial Unicode MS" panose="020B0604020202020204" pitchFamily="34" charset="-128"/>
                <a:ea typeface="Arial Unicode MS" panose="020B0604020202020204" pitchFamily="34" charset="-128"/>
                <a:cs typeface="Arial Unicode MS" panose="020B0604020202020204" pitchFamily="34" charset="-128"/>
              </a:rPr>
              <a:t>पूरा होने पर ‘सेव एंड रिटर्न’ को क्लिक करें। </a:t>
            </a:r>
          </a:p>
        </p:txBody>
      </p:sp>
      <p:cxnSp>
        <p:nvCxnSpPr>
          <p:cNvPr id="8" name="Straight Arrow Connector 7">
            <a:extLst>
              <a:ext uri="{FF2B5EF4-FFF2-40B4-BE49-F238E27FC236}">
                <a16:creationId xmlns:a16="http://schemas.microsoft.com/office/drawing/2014/main" id="{0DD3C864-9F6B-4153-B0CC-87AD82A66AB6}"/>
              </a:ext>
            </a:extLst>
          </p:cNvPr>
          <p:cNvCxnSpPr>
            <a:cxnSpLocks/>
            <a:stCxn id="7" idx="1"/>
          </p:cNvCxnSpPr>
          <p:nvPr/>
        </p:nvCxnSpPr>
        <p:spPr>
          <a:xfrm flipH="1">
            <a:off x="4572000" y="3192033"/>
            <a:ext cx="1444943" cy="0"/>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4D591D7D-5800-4909-AAB6-9A547FF08290}"/>
              </a:ext>
            </a:extLst>
          </p:cNvPr>
          <p:cNvSpPr/>
          <p:nvPr/>
        </p:nvSpPr>
        <p:spPr>
          <a:xfrm>
            <a:off x="563961" y="5144654"/>
            <a:ext cx="793784" cy="224038"/>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Text Box 2">
            <a:extLst>
              <a:ext uri="{FF2B5EF4-FFF2-40B4-BE49-F238E27FC236}">
                <a16:creationId xmlns:a16="http://schemas.microsoft.com/office/drawing/2014/main" id="{0CDF2D2F-B176-44EC-A5F9-FD05AF3F4CEB}"/>
              </a:ext>
            </a:extLst>
          </p:cNvPr>
          <p:cNvSpPr txBox="1">
            <a:spLocks noChangeArrowheads="1"/>
          </p:cNvSpPr>
          <p:nvPr/>
        </p:nvSpPr>
        <p:spPr bwMode="auto">
          <a:xfrm>
            <a:off x="457200" y="5763592"/>
            <a:ext cx="7430655" cy="30237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400" b="1">
                <a:effectLst/>
                <a:latin typeface="Arial Unicode MS" panose="020B0604020202020204" pitchFamily="34" charset="-128"/>
                <a:ea typeface="Arial Unicode MS" panose="020B0604020202020204" pitchFamily="34" charset="-128"/>
                <a:cs typeface="Arial Unicode MS" panose="020B0604020202020204" pitchFamily="34" charset="-128"/>
              </a:rPr>
              <a:t>ध्यान दें: यह फॉर्मेट (‘एडिट’ – ‘सेव एंड रिटर्न’) सभी PRISM 8D अपडेट में समान या ऐसे होंगे।  </a:t>
            </a:r>
          </a:p>
        </p:txBody>
      </p:sp>
      <p:sp>
        <p:nvSpPr>
          <p:cNvPr id="9" name="Rectangle 8">
            <a:extLst>
              <a:ext uri="{FF2B5EF4-FFF2-40B4-BE49-F238E27FC236}">
                <a16:creationId xmlns:a16="http://schemas.microsoft.com/office/drawing/2014/main" id="{53E27AAD-D9CC-4A7E-B1AF-197A7FB00826}"/>
              </a:ext>
            </a:extLst>
          </p:cNvPr>
          <p:cNvSpPr/>
          <p:nvPr/>
        </p:nvSpPr>
        <p:spPr>
          <a:xfrm>
            <a:off x="3149600" y="218762"/>
            <a:ext cx="5890495" cy="1138773"/>
          </a:xfrm>
          <a:prstGeom prst="rect">
            <a:avLst/>
          </a:prstGeom>
        </p:spPr>
        <p:txBody>
          <a:bodyPr wrap="square">
            <a:spAutoFit/>
          </a:bodyPr>
          <a:lstStyle/>
          <a:p>
            <a:r>
              <a:rPr lang="en-US" sz="20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रिमाइंडरः</a:t>
            </a:r>
          </a:p>
          <a:p>
            <a:r>
              <a:rPr lang="en-US" sz="1600">
                <a:latin typeface="Arial Unicode MS" panose="020B0604020202020204" pitchFamily="34" charset="-128"/>
                <a:ea typeface="Arial Unicode MS" panose="020B0604020202020204" pitchFamily="34" charset="-128"/>
                <a:cs typeface="Arial Unicode MS" panose="020B0604020202020204" pitchFamily="34" charset="-128"/>
              </a:rPr>
              <a:t>वेंडर्स संदिग्ध स्टॉक को अपने पास और SOMI में रखने के लिए जिम्मेदार हैं, उन्हें यह सुनिश्चित करना होगा कि कोई अतिरिक्त कमियां Allegion को प्राप्त न हों।  </a:t>
            </a:r>
          </a:p>
        </p:txBody>
      </p:sp>
    </p:spTree>
    <p:extLst>
      <p:ext uri="{BB962C8B-B14F-4D97-AF65-F5344CB8AC3E}">
        <p14:creationId xmlns:p14="http://schemas.microsoft.com/office/powerpoint/2010/main" val="4143490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Unicode MS" panose="020B0604020202020204" pitchFamily="34" charset="-128"/>
                <a:ea typeface="Arial Unicode MS" panose="020B0604020202020204" pitchFamily="34" charset="-128"/>
                <a:cs typeface="Arial Unicode MS" panose="020B0604020202020204" pitchFamily="34" charset="-128"/>
              </a:rPr>
              <a:t>D0-केवल 8D</a:t>
            </a:r>
          </a:p>
        </p:txBody>
      </p:sp>
      <p:sp>
        <p:nvSpPr>
          <p:cNvPr id="5" name="Content Placeholder 4">
            <a:extLst>
              <a:ext uri="{FF2B5EF4-FFF2-40B4-BE49-F238E27FC236}">
                <a16:creationId xmlns:a16="http://schemas.microsoft.com/office/drawing/2014/main" id="{0C555AA5-A8E4-4435-809E-E365690CADDD}"/>
              </a:ext>
            </a:extLst>
          </p:cNvPr>
          <p:cNvSpPr>
            <a:spLocks noGrp="1"/>
          </p:cNvSpPr>
          <p:nvPr>
            <p:ph idx="1"/>
          </p:nvPr>
        </p:nvSpPr>
        <p:spPr>
          <a:xfrm>
            <a:off x="457200" y="872734"/>
            <a:ext cx="2526145" cy="351027"/>
          </a:xfrm>
        </p:spPr>
        <p:txBody>
          <a:bodyPr/>
          <a:lstStyle/>
          <a:p>
            <a:r>
              <a:rPr lang="en-US">
                <a:latin typeface="Arial Unicode MS" panose="020B0604020202020204" pitchFamily="34" charset="-128"/>
                <a:ea typeface="Arial Unicode MS" panose="020B0604020202020204" pitchFamily="34" charset="-128"/>
                <a:cs typeface="Arial Unicode MS" panose="020B0604020202020204" pitchFamily="34" charset="-128"/>
              </a:rPr>
              <a:t>अटैचमेंट्स जोड़ना</a:t>
            </a:r>
          </a:p>
        </p:txBody>
      </p:sp>
      <p:sp>
        <p:nvSpPr>
          <p:cNvPr id="7" name="Text Box 2">
            <a:extLst>
              <a:ext uri="{FF2B5EF4-FFF2-40B4-BE49-F238E27FC236}">
                <a16:creationId xmlns:a16="http://schemas.microsoft.com/office/drawing/2014/main" id="{01D16547-C209-4A6B-A31A-C5691E99761A}"/>
              </a:ext>
            </a:extLst>
          </p:cNvPr>
          <p:cNvSpPr txBox="1">
            <a:spLocks noChangeArrowheads="1"/>
          </p:cNvSpPr>
          <p:nvPr/>
        </p:nvSpPr>
        <p:spPr bwMode="auto">
          <a:xfrm>
            <a:off x="6213259" y="2183268"/>
            <a:ext cx="2184400" cy="162643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Arial Unicode MS" panose="020B0604020202020204" pitchFamily="34" charset="-128"/>
                <a:ea typeface="Arial Unicode MS" panose="020B0604020202020204" pitchFamily="34" charset="-128"/>
                <a:cs typeface="Arial Unicode MS" panose="020B0604020202020204" pitchFamily="34" charset="-128"/>
              </a:rPr>
              <a:t>अटैचमेंट्स स्क्रीन को खोलने के लिए ‘एडिट’ पर क्लिक करें, जैसा नीचे दिखाया गया है।  </a:t>
            </a:r>
            <a:r>
              <a:rPr lang="en-US" sz="1100">
                <a:latin typeface="Arial Unicode MS" panose="020B0604020202020204" pitchFamily="34" charset="-128"/>
                <a:ea typeface="Arial Unicode MS" panose="020B0604020202020204" pitchFamily="34" charset="-128"/>
                <a:cs typeface="Arial Unicode MS" panose="020B0604020202020204" pitchFamily="34" charset="-128"/>
              </a:rPr>
              <a:t>सभी प्रकार के फॉर्मेट स्वीकार किए जाते हैं।  </a:t>
            </a:r>
            <a:endParaRPr lang="en-US" sz="1100">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a:lnSpc>
                <a:spcPct val="107000"/>
              </a:lnSpc>
              <a:spcBef>
                <a:spcPts val="0"/>
              </a:spcBef>
              <a:spcAft>
                <a:spcPts val="800"/>
              </a:spcAft>
            </a:pPr>
            <a:endParaRPr lang="en-US" sz="1100">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a:lnSpc>
                <a:spcPct val="107000"/>
              </a:lnSpc>
              <a:spcBef>
                <a:spcPts val="0"/>
              </a:spcBef>
              <a:spcAft>
                <a:spcPts val="800"/>
              </a:spcAft>
            </a:pPr>
            <a:r>
              <a:rPr lang="en-US" sz="1100">
                <a:effectLst/>
                <a:latin typeface="Arial Unicode MS" panose="020B0604020202020204" pitchFamily="34" charset="-128"/>
                <a:ea typeface="Arial Unicode MS" panose="020B0604020202020204" pitchFamily="34" charset="-128"/>
                <a:cs typeface="Arial Unicode MS" panose="020B0604020202020204" pitchFamily="34" charset="-128"/>
              </a:rPr>
              <a:t>सभी अटैचमेंट को अपलोड करने के बाद ‘सेव एंड रिटर्न’ पर क्लिक करें।   </a:t>
            </a:r>
          </a:p>
        </p:txBody>
      </p:sp>
      <p:grpSp>
        <p:nvGrpSpPr>
          <p:cNvPr id="11" name="Group 10">
            <a:extLst>
              <a:ext uri="{FF2B5EF4-FFF2-40B4-BE49-F238E27FC236}">
                <a16:creationId xmlns:a16="http://schemas.microsoft.com/office/drawing/2014/main" id="{E448D118-9F8D-41CC-8F12-44C4E3E6DA6B}"/>
              </a:ext>
            </a:extLst>
          </p:cNvPr>
          <p:cNvGrpSpPr/>
          <p:nvPr/>
        </p:nvGrpSpPr>
        <p:grpSpPr>
          <a:xfrm>
            <a:off x="166687" y="1278773"/>
            <a:ext cx="5585253" cy="3024769"/>
            <a:chOff x="166688" y="1278774"/>
            <a:chExt cx="4931785" cy="2406535"/>
          </a:xfrm>
        </p:grpSpPr>
        <p:pic>
          <p:nvPicPr>
            <p:cNvPr id="4" name="Picture 3">
              <a:extLst>
                <a:ext uri="{FF2B5EF4-FFF2-40B4-BE49-F238E27FC236}">
                  <a16:creationId xmlns:a16="http://schemas.microsoft.com/office/drawing/2014/main" id="{41D5B727-1FBA-44F5-AD17-07E569F8B028}"/>
                </a:ext>
              </a:extLst>
            </p:cNvPr>
            <p:cNvPicPr>
              <a:picLocks noChangeAspect="1"/>
            </p:cNvPicPr>
            <p:nvPr/>
          </p:nvPicPr>
          <p:blipFill rotWithShape="1">
            <a:blip r:embed="rId2"/>
            <a:srcRect b="28240"/>
            <a:stretch/>
          </p:blipFill>
          <p:spPr>
            <a:xfrm>
              <a:off x="166688" y="1278774"/>
              <a:ext cx="4931785" cy="2406535"/>
            </a:xfrm>
            <a:prstGeom prst="rect">
              <a:avLst/>
            </a:prstGeom>
            <a:ln>
              <a:solidFill>
                <a:schemeClr val="tx1"/>
              </a:solidFill>
            </a:ln>
          </p:spPr>
        </p:pic>
        <p:sp>
          <p:nvSpPr>
            <p:cNvPr id="8" name="Rectangle 7">
              <a:extLst>
                <a:ext uri="{FF2B5EF4-FFF2-40B4-BE49-F238E27FC236}">
                  <a16:creationId xmlns:a16="http://schemas.microsoft.com/office/drawing/2014/main" id="{4F1C701D-9BA1-4902-B7CB-45865F0C2646}"/>
                </a:ext>
              </a:extLst>
            </p:cNvPr>
            <p:cNvSpPr/>
            <p:nvPr/>
          </p:nvSpPr>
          <p:spPr>
            <a:xfrm>
              <a:off x="4849091" y="2520554"/>
              <a:ext cx="249382" cy="249698"/>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12" name="Group 11">
            <a:extLst>
              <a:ext uri="{FF2B5EF4-FFF2-40B4-BE49-F238E27FC236}">
                <a16:creationId xmlns:a16="http://schemas.microsoft.com/office/drawing/2014/main" id="{6BD2D4FD-F12E-400D-914F-27E330523B57}"/>
              </a:ext>
            </a:extLst>
          </p:cNvPr>
          <p:cNvGrpSpPr/>
          <p:nvPr/>
        </p:nvGrpSpPr>
        <p:grpSpPr>
          <a:xfrm>
            <a:off x="3445165" y="4303542"/>
            <a:ext cx="5536188" cy="2407885"/>
            <a:chOff x="3796145" y="4687401"/>
            <a:chExt cx="5185207" cy="2024026"/>
          </a:xfrm>
        </p:grpSpPr>
        <p:pic>
          <p:nvPicPr>
            <p:cNvPr id="3" name="Picture 2">
              <a:extLst>
                <a:ext uri="{FF2B5EF4-FFF2-40B4-BE49-F238E27FC236}">
                  <a16:creationId xmlns:a16="http://schemas.microsoft.com/office/drawing/2014/main" id="{E188EA50-70D9-41B8-9010-6A00C1224187}"/>
                </a:ext>
              </a:extLst>
            </p:cNvPr>
            <p:cNvPicPr>
              <a:picLocks noChangeAspect="1"/>
            </p:cNvPicPr>
            <p:nvPr/>
          </p:nvPicPr>
          <p:blipFill>
            <a:blip r:embed="rId3"/>
            <a:stretch>
              <a:fillRect/>
            </a:stretch>
          </p:blipFill>
          <p:spPr>
            <a:xfrm>
              <a:off x="3796145" y="4687401"/>
              <a:ext cx="5185207" cy="2024026"/>
            </a:xfrm>
            <a:prstGeom prst="rect">
              <a:avLst/>
            </a:prstGeom>
          </p:spPr>
        </p:pic>
        <p:sp>
          <p:nvSpPr>
            <p:cNvPr id="9" name="Rectangle 8">
              <a:extLst>
                <a:ext uri="{FF2B5EF4-FFF2-40B4-BE49-F238E27FC236}">
                  <a16:creationId xmlns:a16="http://schemas.microsoft.com/office/drawing/2014/main" id="{A24F4FDF-47AA-4B67-82CE-92EC818F7FD2}"/>
                </a:ext>
              </a:extLst>
            </p:cNvPr>
            <p:cNvSpPr/>
            <p:nvPr/>
          </p:nvSpPr>
          <p:spPr>
            <a:xfrm>
              <a:off x="4027056" y="6428508"/>
              <a:ext cx="692719" cy="216825"/>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10" name="Rectangle 9">
            <a:extLst>
              <a:ext uri="{FF2B5EF4-FFF2-40B4-BE49-F238E27FC236}">
                <a16:creationId xmlns:a16="http://schemas.microsoft.com/office/drawing/2014/main" id="{A4536589-C858-445B-A467-306503360C02}"/>
              </a:ext>
            </a:extLst>
          </p:cNvPr>
          <p:cNvSpPr/>
          <p:nvPr/>
        </p:nvSpPr>
        <p:spPr>
          <a:xfrm>
            <a:off x="3149600" y="218762"/>
            <a:ext cx="5890495" cy="1138773"/>
          </a:xfrm>
          <a:prstGeom prst="rect">
            <a:avLst/>
          </a:prstGeom>
        </p:spPr>
        <p:txBody>
          <a:bodyPr wrap="square">
            <a:spAutoFit/>
          </a:bodyPr>
          <a:lstStyle/>
          <a:p>
            <a:r>
              <a:rPr lang="en-US" sz="20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रिमाइंडरः</a:t>
            </a:r>
          </a:p>
          <a:p>
            <a:r>
              <a:rPr lang="en-US" sz="1600">
                <a:latin typeface="Arial Unicode MS" panose="020B0604020202020204" pitchFamily="34" charset="-128"/>
                <a:ea typeface="Arial Unicode MS" panose="020B0604020202020204" pitchFamily="34" charset="-128"/>
                <a:cs typeface="Arial Unicode MS" panose="020B0604020202020204" pitchFamily="34" charset="-128"/>
              </a:rPr>
              <a:t>वेंडर्स संदिग्ध स्टॉक को अपने पास और SOMI में रखने के लिए जिम्मेदार हैं, उन्हें यह सुनिश्चित करना होगा कि कोई अतिरिक्त कमियां Allegion को प्राप्त न हों।  </a:t>
            </a:r>
          </a:p>
        </p:txBody>
      </p:sp>
      <p:cxnSp>
        <p:nvCxnSpPr>
          <p:cNvPr id="13" name="Straight Arrow Connector 12">
            <a:extLst>
              <a:ext uri="{FF2B5EF4-FFF2-40B4-BE49-F238E27FC236}">
                <a16:creationId xmlns:a16="http://schemas.microsoft.com/office/drawing/2014/main" id="{870359E8-1E4B-4F04-B62B-4466A9EF9010}"/>
              </a:ext>
            </a:extLst>
          </p:cNvPr>
          <p:cNvCxnSpPr>
            <a:cxnSpLocks/>
            <a:stCxn id="7" idx="1"/>
            <a:endCxn id="8" idx="3"/>
          </p:cNvCxnSpPr>
          <p:nvPr/>
        </p:nvCxnSpPr>
        <p:spPr>
          <a:xfrm flipH="1">
            <a:off x="5751940" y="2996486"/>
            <a:ext cx="461319" cy="1"/>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D504D8E5-43DE-45A9-B17A-D5E78F9A4D90}"/>
              </a:ext>
            </a:extLst>
          </p:cNvPr>
          <p:cNvSpPr/>
          <p:nvPr/>
        </p:nvSpPr>
        <p:spPr>
          <a:xfrm>
            <a:off x="166686" y="3351874"/>
            <a:ext cx="1329605" cy="204125"/>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440018010"/>
      </p:ext>
    </p:extLst>
  </p:cSld>
  <p:clrMapOvr>
    <a:masterClrMapping/>
  </p:clrMapOvr>
</p:sld>
</file>

<file path=ppt/theme/theme1.xml><?xml version="1.0" encoding="utf-8"?>
<a:theme xmlns:a="http://schemas.openxmlformats.org/drawingml/2006/main" name="ALLE_PPT_Template_expanded_vMay21">
  <a:themeElements>
    <a:clrScheme name="Allegion">
      <a:dk1>
        <a:srgbClr val="000000"/>
      </a:dk1>
      <a:lt1>
        <a:sysClr val="window" lastClr="FFFFFF"/>
      </a:lt1>
      <a:dk2>
        <a:srgbClr val="C05131"/>
      </a:dk2>
      <a:lt2>
        <a:srgbClr val="FF671F"/>
      </a:lt2>
      <a:accent1>
        <a:srgbClr val="007681"/>
      </a:accent1>
      <a:accent2>
        <a:srgbClr val="DC582A"/>
      </a:accent2>
      <a:accent3>
        <a:srgbClr val="509E2F"/>
      </a:accent3>
      <a:accent4>
        <a:srgbClr val="7E5475"/>
      </a:accent4>
      <a:accent5>
        <a:srgbClr val="0076A5"/>
      </a:accent5>
      <a:accent6>
        <a:srgbClr val="FFB500"/>
      </a:accent6>
      <a:hlink>
        <a:srgbClr val="0076A5"/>
      </a:hlink>
      <a:folHlink>
        <a:srgbClr val="7E547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8670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root rId="9f29281c-4fc4-44df-adff-cb10b906607b">
  <converter client="fe80::5efe:10.160.96.215%4 (fe80::5efe:10.160.96.215%4)" created="Wed 10-Jun-2020 18:23:48-05:00" dstFile="Supplier_Instructions_for_allegion_PRISM_8Ds_Rev_3_1-2020.xml" id="637274282249778742" parser="8114b4f2-88fd-4938-827c-bbb6c6c6c6d2" server="mstool1.strakertranslations.com (fe80::5efe:10.160.96.215%4)" srcFile="Supplier_Instructions_for_allegion_PRISM_8Ds_Rev_3_1-2020.pptx" tags="true">MsoDocApp.Common, Version=1.0.7455.33413, Culture=neutral, PublicKeyToken=null RELEASE Sat 05/30/2020 18:33:46.99</converter>
  <options freeze="false" dummy="false" mark="false" clean="Both3" split="true"/>
</root>
</file>

<file path=customXml/item2.xml><?xml version="1.0" encoding="utf-8"?>
<ct:contentTypeSchema xmlns:ct="http://schemas.microsoft.com/office/2006/metadata/contentType" xmlns:ma="http://schemas.microsoft.com/office/2006/metadata/properties/metaAttributes" ct:_="" ma:_="" ma:contentTypeName="Document" ma:contentTypeID="0x010100C5CFDD790335684197C2222D5CD37284" ma:contentTypeVersion="13" ma:contentTypeDescription="Create a new document." ma:contentTypeScope="" ma:versionID="89f08002bed45cc7f647ce7adcdb4bfe">
  <xsd:schema xmlns:xsd="http://www.w3.org/2001/XMLSchema" xmlns:xs="http://www.w3.org/2001/XMLSchema" xmlns:p="http://schemas.microsoft.com/office/2006/metadata/properties" xmlns:ns3="dc46aafc-205e-4dee-a368-cf0dc6658954" xmlns:ns4="92818ce1-7f5e-47e1-9d61-8cbe702c66c3" targetNamespace="http://schemas.microsoft.com/office/2006/metadata/properties" ma:root="true" ma:fieldsID="a33e0f0624605acd7265991ea4c666de" ns3:_="" ns4:_="">
    <xsd:import namespace="dc46aafc-205e-4dee-a368-cf0dc6658954"/>
    <xsd:import namespace="92818ce1-7f5e-47e1-9d61-8cbe702c66c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46aafc-205e-4dee-a368-cf0dc66589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818ce1-7f5e-47e1-9d61-8cbe702c66c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SharedWithUsers xmlns="92818ce1-7f5e-47e1-9d61-8cbe702c66c3">
      <UserInfo>
        <DisplayName>Abell, Kenny</DisplayName>
        <AccountId>451</AccountId>
        <AccountType/>
      </UserInfo>
    </SharedWithUsers>
  </documentManagement>
</p:properties>
</file>

<file path=customXml/itemProps1.xml><?xml version="1.0" encoding="utf-8"?>
<ds:datastoreItem xmlns:ds="http://schemas.openxmlformats.org/officeDocument/2006/customXml" ds:itemID="{45848341-90D3-4921-A112-885271B07CCD}">
  <ds:schemaRefs/>
</ds:datastoreItem>
</file>

<file path=customXml/itemProps2.xml><?xml version="1.0" encoding="utf-8"?>
<ds:datastoreItem xmlns:ds="http://schemas.openxmlformats.org/officeDocument/2006/customXml" ds:itemID="{6513D8A2-C3A8-4A7E-B37F-7AD4938B13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46aafc-205e-4dee-a368-cf0dc6658954"/>
    <ds:schemaRef ds:uri="92818ce1-7f5e-47e1-9d61-8cbe702c66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1FD384-8B35-4744-8BA9-DB2EEE03ED11}">
  <ds:schemaRefs>
    <ds:schemaRef ds:uri="http://schemas.microsoft.com/sharepoint/v3/contenttype/forms"/>
  </ds:schemaRefs>
</ds:datastoreItem>
</file>

<file path=customXml/itemProps4.xml><?xml version="1.0" encoding="utf-8"?>
<ds:datastoreItem xmlns:ds="http://schemas.openxmlformats.org/officeDocument/2006/customXml" ds:itemID="{3B4A995D-5F42-40EF-ABDB-FC4A0546FD9B}">
  <ds:schemaRefs>
    <ds:schemaRef ds:uri="http://schemas.microsoft.com/office/2006/metadata/properties"/>
    <ds:schemaRef ds:uri="http://schemas.microsoft.com/office/infopath/2007/PartnerControls"/>
    <ds:schemaRef ds:uri="92818ce1-7f5e-47e1-9d61-8cbe702c66c3"/>
  </ds:schemaRefs>
</ds:datastoreItem>
</file>

<file path=docProps/app.xml><?xml version="1.0" encoding="utf-8"?>
<Properties xmlns="http://schemas.openxmlformats.org/officeDocument/2006/extended-properties" xmlns:vt="http://schemas.openxmlformats.org/officeDocument/2006/docPropsVTypes">
  <Template/>
  <TotalTime>2887</TotalTime>
  <Words>1477</Words>
  <Application>Microsoft Macintosh PowerPoint</Application>
  <PresentationFormat>On-screen Show (4:3)</PresentationFormat>
  <Paragraphs>147</Paragraphs>
  <Slides>25</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 Unicode MS</vt:lpstr>
      <vt:lpstr>Arial</vt:lpstr>
      <vt:lpstr>Calibri</vt:lpstr>
      <vt:lpstr>Lucida Grande</vt:lpstr>
      <vt:lpstr>Times New Roman</vt:lpstr>
      <vt:lpstr>Wingdings</vt:lpstr>
      <vt:lpstr>ALLE_PPT_Template_expanded_vMay21</vt:lpstr>
      <vt:lpstr>Allegion PRISM 8D के लिए सप्लायर निर्देश</vt:lpstr>
      <vt:lpstr>Allegion के PRISM 8D सिस्टम के साथ सप्लायर के कार्य करने के लिए सामान्य निर्देश </vt:lpstr>
      <vt:lpstr>PRISM क्या है?</vt:lpstr>
      <vt:lpstr>PRISM तक मैं कैसे पहुंच सकता हूं? </vt:lpstr>
      <vt:lpstr>PRISM तक मैं कैसे पहुंच सकता हूं? </vt:lpstr>
      <vt:lpstr>PRISM तक मैं कैसे पहुंच सकता हूं? </vt:lpstr>
      <vt:lpstr>D0-केवल 8D </vt:lpstr>
      <vt:lpstr>D0-केवल 8D</vt:lpstr>
      <vt:lpstr>D0-केवल 8D</vt:lpstr>
      <vt:lpstr>फुल 8D </vt:lpstr>
      <vt:lpstr>फुल 8D</vt:lpstr>
      <vt:lpstr>फुल 8D</vt:lpstr>
      <vt:lpstr>फुल 8D</vt:lpstr>
      <vt:lpstr>फुल 8D</vt:lpstr>
      <vt:lpstr>फुल 8D</vt:lpstr>
      <vt:lpstr>फुल 8D</vt:lpstr>
      <vt:lpstr>फुल 8D</vt:lpstr>
      <vt:lpstr>फुल 8D</vt:lpstr>
      <vt:lpstr>फुल 8D</vt:lpstr>
      <vt:lpstr>फुल 8D</vt:lpstr>
      <vt:lpstr>फुल 8D </vt:lpstr>
      <vt:lpstr>फुल 8D</vt:lpstr>
      <vt:lpstr>रिसोर्सेज – सप्लायर पोर्टल पर यूजर गाइड्स</vt:lpstr>
      <vt:lpstr>वर्तमान Allegion PRISM एडमिनिस्ट्रेटर्स  माइक बेलिस (317) 703-5412 michael.bellis@allegion.com  मॉली किच  (805) 915-9959  molly.krich@allegion.com  </vt:lpstr>
      <vt:lpstr>संशोधन 2 – 9/17/2019 अपडेटेड स्क्रीन शॉट्स के साथ .pdf से कन्वर्ट किया गया   Rec 3 – 1/14/2020 अपडेटेड ALLE एडमिनिस्ट्रेटर संपर्क जानकारी अपडेटेड सप्लायर पोर्टल जानकारी </vt:lpstr>
    </vt:vector>
  </TitlesOfParts>
  <Company>Ingersoll Rand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PowerPoint_Template</dc:title>
  <dc:creator>Stewart, Doshia</dc:creator>
  <cp:lastModifiedBy>Zoe Jin</cp:lastModifiedBy>
  <cp:revision>81</cp:revision>
  <cp:lastPrinted>2014-05-21T12:24:11Z</cp:lastPrinted>
  <dcterms:created xsi:type="dcterms:W3CDTF">2014-05-23T12:33:43Z</dcterms:created>
  <dcterms:modified xsi:type="dcterms:W3CDTF">2020-06-14T08:23:07Z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0x010100C5CFDD790335684197C2222D5CD37284</vt:lpwstr>
  </property>
</Properties>
</file>