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73" r:id="rId6"/>
    <p:sldId id="433" r:id="rId7"/>
    <p:sldId id="404" r:id="rId8"/>
    <p:sldId id="436" r:id="rId9"/>
    <p:sldId id="437" r:id="rId10"/>
    <p:sldId id="441" r:id="rId11"/>
    <p:sldId id="435" r:id="rId12"/>
    <p:sldId id="442" r:id="rId13"/>
    <p:sldId id="456" r:id="rId14"/>
    <p:sldId id="457" r:id="rId15"/>
    <p:sldId id="458" r:id="rId16"/>
    <p:sldId id="467" r:id="rId17"/>
    <p:sldId id="459" r:id="rId18"/>
    <p:sldId id="465" r:id="rId19"/>
    <p:sldId id="464" r:id="rId20"/>
    <p:sldId id="462" r:id="rId21"/>
    <p:sldId id="463" r:id="rId22"/>
    <p:sldId id="466" r:id="rId23"/>
    <p:sldId id="460" r:id="rId24"/>
    <p:sldId id="461" r:id="rId25"/>
    <p:sldId id="468" r:id="rId26"/>
    <p:sldId id="469" r:id="rId27"/>
    <p:sldId id="422" r:id="rId28"/>
    <p:sldId id="432" r:id="rId29"/>
    <p:sldId id="417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>
    <p:extLst>
      <p:ext uri="{19B8F6BF-5375-455C-9EA6-DF929625EA0E}">
        <p15:presenceInfo xmlns:p15="http://schemas.microsoft.com/office/powerpoint/2012/main" userId="S-1-5-21-518801419-837558100-3897137742-8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91156" autoAdjust="0"/>
  </p:normalViewPr>
  <p:slideViewPr>
    <p:cSldViewPr snapToGrid="0" snapToObjects="1">
      <p:cViewPr varScale="1">
        <p:scale>
          <a:sx n="112" d="100"/>
          <a:sy n="112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34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Auf dem Lieferanten-Webportal in Englisch, Chinesisch, Deutsch, Französisch, Hindi, Italienisch, Spanisch und Türkisch</a:t>
            </a:r>
          </a:p>
          <a:p>
            <a:r>
              <a:rPr lang="en-US"/>
              <a:t>Die Anleitungen zeigen Screenshots mit Erklärungen in den jeweiligen Landessprachen.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ntent/dam/allegion-corp/supplier-portal/globalsupptools-q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rp/en/footer/policies/supplier-portal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llis@allegion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ly.krich@allegion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ismportal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Anweisungen zur Benutzung des Allegion PRISM 8D-Systems durch Lieferanten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Allegion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6072" y="5151931"/>
            <a:ext cx="5758009" cy="522335"/>
          </a:xfrm>
        </p:spPr>
        <p:txBody>
          <a:bodyPr/>
          <a:lstStyle/>
          <a:p>
            <a:r>
              <a:rPr lang="en-US" dirty="0" err="1"/>
              <a:t>Aktualisierung</a:t>
            </a:r>
            <a:r>
              <a:rPr lang="en-US" dirty="0"/>
              <a:t>: </a:t>
            </a:r>
            <a:r>
              <a:rPr lang="en-US" dirty="0" err="1"/>
              <a:t>Januar</a:t>
            </a:r>
            <a:r>
              <a:rPr lang="en-US" dirty="0"/>
              <a:t>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Vollständige 8D-Maßnahmen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199" y="841972"/>
            <a:ext cx="858393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 err="1"/>
              <a:t>Allegion</a:t>
            </a:r>
            <a:r>
              <a:rPr lang="de-DE" dirty="0"/>
              <a:t> ist verantwortlich für korrekte und detaillierte Informationen in den Schritten D0 - D2.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Die Lieferanten sind dafür verantwortlich, die Informationen in jedem Schritt - von D3 bis D8 - zu vervollständigen und zu dokumentieren.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2"/>
                </a:solidFill>
              </a:rPr>
              <a:t>Die 8D-Maßnahme muss als „Abgeschlossen bis einschl. D8" [</a:t>
            </a:r>
            <a:r>
              <a:rPr lang="de-DE" b="1" dirty="0" err="1">
                <a:solidFill>
                  <a:schemeClr val="bg2"/>
                </a:solidFill>
              </a:rPr>
              <a:t>Complete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through</a:t>
            </a:r>
            <a:r>
              <a:rPr lang="de-DE" b="1" dirty="0">
                <a:solidFill>
                  <a:schemeClr val="bg2"/>
                </a:solidFill>
              </a:rPr>
              <a:t> D8] gekennzeichnet werden, indem der D-Schritt-Status der 8D-Maßnahme geändert wird.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b="1" dirty="0">
                <a:solidFill>
                  <a:schemeClr val="bg2"/>
                </a:solidFill>
              </a:rPr>
              <a:t>Damit die 8D-Maßnahme als rechtzeitig abgeschlossen gilt, muss dies innerhalb von 60 Tagen nach dem Datum erfolgen, an dem der Status auf „Abgeschlossen bis einschl. D2“ [</a:t>
            </a:r>
            <a:r>
              <a:rPr lang="de-DE" b="1" dirty="0" err="1">
                <a:solidFill>
                  <a:schemeClr val="bg2"/>
                </a:solidFill>
              </a:rPr>
              <a:t>Complete</a:t>
            </a:r>
            <a:r>
              <a:rPr lang="de-DE" b="1" dirty="0">
                <a:solidFill>
                  <a:schemeClr val="bg2"/>
                </a:solidFill>
              </a:rPr>
              <a:t> </a:t>
            </a:r>
            <a:r>
              <a:rPr lang="de-DE" b="1" dirty="0" err="1">
                <a:solidFill>
                  <a:schemeClr val="bg2"/>
                </a:solidFill>
              </a:rPr>
              <a:t>through</a:t>
            </a:r>
            <a:r>
              <a:rPr lang="de-DE" b="1" dirty="0">
                <a:solidFill>
                  <a:schemeClr val="bg2"/>
                </a:solidFill>
              </a:rPr>
              <a:t> D2] geändert wurde.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dirty="0"/>
              <a:t>Diese Anforderung ist auch im Handbuch „Allgemeine Anforderungen an </a:t>
            </a:r>
            <a:r>
              <a:rPr lang="de-DE" dirty="0" err="1"/>
              <a:t>Allegion</a:t>
            </a:r>
            <a:r>
              <a:rPr lang="de-DE" dirty="0"/>
              <a:t>-Lieferanten" [Global </a:t>
            </a:r>
            <a:r>
              <a:rPr lang="de-DE" dirty="0" err="1"/>
              <a:t>Supplier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Manual] im Abschnitt „Qualität - Nicht konformes Material" aufgeführt.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dirty="0">
                <a:hlinkClick r:id="rId3"/>
              </a:rPr>
              <a:t>Handbuch „Allgemeine Anforderungen an Lieferanten" [Global Supplier Requirements Manual] im Lieferantenportal von Allegion</a:t>
            </a:r>
            <a:r>
              <a:rPr lang="de-DE" dirty="0"/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Bilder und Dateien können ebenfalls in das System hochgeladen und angehängt werden.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Nach Abschluss jedes Schritts sollte der Lieferant den D-Schritt-Status entsprechend aktualisieren, damit immer klar ist, wo im Prozess sich die 8D-Maßnahme gerade befindet.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de-DE"/>
              <a:t>Allegion-Informationen - D0 bis 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0"/>
            <a:ext cx="1583168" cy="33510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„D1", um die Personen anzuzeigen, die dem 8D-Team gegenwärtig zugeordnet sind.  Wenn Sie als Lieferant andere oder zusätzliche Personen im Team haben möchten, wenden Sie sich an die Person bei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Allegion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die 8D-Maßnahme erstellt hat.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„D2", um die Detailinformationen des Problems anzuzeigen, das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Allegion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entdeckt hat.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/>
              <a:t>Der Lieferant aktualisiert die Abschnitte D3 - D8 entsprechend, indem er im linken Menü auf den Schritt klickt, den er aktualisieren möchte.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D3 - Für vollständige 8D-Maßnahmen muss die Abgrenzung von Beständen erfolgen.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736172"/>
            <a:ext cx="1583168" cy="137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„Zwischenzeitliche Maßnahme zur Bestandsabgrenzung hinzufügen" [Add an Interim Containment Action].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/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6918036" y="3006260"/>
            <a:ext cx="554931" cy="41922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94" y="2893192"/>
            <a:ext cx="2825579" cy="10599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Dokumentieren Sie alle Maßnahmen zur Bestandsabgrenzung.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Detailinformationen wie Menge, Methoden und Datumsangaben sind erforderlich.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D4 - D6: Für Schritte </a:t>
            </a:r>
            <a:r>
              <a:rPr lang="en-US" b="1" u="sng">
                <a:solidFill>
                  <a:schemeClr val="bg2"/>
                </a:solidFill>
              </a:rPr>
              <a:t>D4 - D6</a:t>
            </a:r>
            <a:r>
              <a:rPr lang="en-US" b="1">
                <a:solidFill>
                  <a:schemeClr val="bg2"/>
                </a:solidFill>
              </a:rPr>
              <a:t> ist mindestens ein Eintrag SOWOHL für die Hauptursache des Problems ALS AUCH für den Grund, warum die Mängel in Ihrem Werk nicht bemerkt und ausgeliefert wurden, erforderlich.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893192"/>
            <a:ext cx="1583168" cy="30920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„Grundursache hinzufügen" [Add a Root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oder „Kontrollpunkt, der versagt hat, hinzufügen" [Add an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Escape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Point], um bearbeitbare Formulare zu öffnen.  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Vorherige Einträge können außerdem detaillierter angezeigt oder bearbeitet werden, indem Sie auf „Anzeigen/Bearbeiten" [View/Edit] klicken.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/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7051965" y="3555999"/>
            <a:ext cx="421002" cy="88323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 flipV="1">
            <a:off x="7065349" y="4121039"/>
            <a:ext cx="407618" cy="31819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45" y="2698120"/>
            <a:ext cx="2350655" cy="27768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Fügen Sie im bearbeitbaren Formular für jede Grundursache und für jeden Kontrollpunkt, der versagt hat, so viele Detailinformationen wie möglich hinzu.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Stellen Sie sicher, dass Sie auf „Speichern und zurückgehen" [Save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Return] klicken, nachdem die Aktualisierungen abgeschlossen sind.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HINWEIS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Für alle Implementierungs- und Validierungsaktivitäten sind Datumsangaben erforderlich.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de-DE"/>
              <a:t>Fügen Sie je nach Bedarf Anhänge hinzu.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/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883" y="1653310"/>
            <a:ext cx="1713252" cy="36159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Anhänge können in jedem D-Schritt oder im Abschnitt „Anhänge" in der linken Menüleiste hinzugefügt werden.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 können Bilder, Dokumente, Kontrollpläne usw. sein.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Alles, was hilft, die ergriffenen Korrekturmaßnahmen zu erklären und zu ZEIGEN. Alle Typen von Dokumenten können hinzugefügt werden.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Vergessen Sie nicht die Schritte D7 und D8.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/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/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de-DE" sz="2000" b="1">
                <a:solidFill>
                  <a:schemeClr val="bg2"/>
                </a:solidFill>
              </a:rPr>
              <a:t>Aktualisieren Sie den D-Schritt-Status nach Abschluss jedes Schrittes, um immer den aktuellen Status der 8D-Maßnahme anzuzeigen.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/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27" y="2249628"/>
            <a:ext cx="1053727" cy="1019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„D-Schritt-Status ändern" [Change D-Step Status].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 flipV="1">
            <a:off x="7213602" y="2535379"/>
            <a:ext cx="591125" cy="22392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de-DE"/>
              <a:t>Allgemeine Anweisungen zur Benutzung des Allegion PRISM 8D-Systems durch Lieferanten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 sz="2400" b="1"/>
              <a:t>Was ist PRISM und wie greife ich darauf zu?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/>
              <a:t>8D-Maßnahmen - nur Schritt D0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e-DE"/>
              <a:t>Vollständige 8D-Maßnahmen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Vollständige 8D-Maßnahmen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28" y="1751858"/>
            <a:ext cx="1256145" cy="26144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Wählen Sie aus der Dropdown-Liste den entsprechenden Status basierend auf der aktuell ergriffenen Maßnahme und basierend auf den in die 8D-Maßnahme geladenen Informationen aus.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 flipV="1">
            <a:off x="3114498" y="2589832"/>
            <a:ext cx="4303230" cy="469227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901736"/>
            <a:ext cx="5394036" cy="14599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können auch Optionsfelder verwenden: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 Maßnahme im 8D-Detailbericht anzeigen (empfohlen).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PRISM dazu verwenden, um eine E-Mail an das gesamte 8D-Team zu senden (empfohlen, INSBESONDERE, wenn der D-Schritt-Status auf „Abgeschlossen bis einschl. D8" [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D8] aktualisiert wird).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wie immer - „Speichern und zurückgehen" [Save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Return].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/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/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Vollständige 8D-Maßnahmen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/>
              <a:t>Sobald der Lieferant den D-Schritt-Status auf „Abgeschlossen bis einschl. D8" [Complete through D8] aktualisiert hat, liegt es in der Verantwortung von Allegion, die Informationen in der 8D-Maßnahme zu überprüfen und entweder als vollständig zu kennzeichnen oder den Lieferanten um weitere Informationen zu bitten.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Vollständige 8D-Maßnahmen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de-DE"/>
              <a:t>HINWEIS - Funktionalität zum Versenden einer E-Mail an das Team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0"/>
            <a:ext cx="1583168" cy="30309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„E-Mail an das Team schicken". [Email Team]. Das PRISM-System erstellt automatisch eine E-Mail an das gesamte Team basierend auf der 8D-Maßnahme.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E-Mail kann auch in PRISM gespeichert und zu Aufzeichnungszwecken im 8D-Protokoll angezeigt werden.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en-US"/>
              <a:t>Ressourcen - Benutzerhandbücher im Lieferantenportal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/>
        </p:nvSpPr>
        <p:spPr bwMode="gray">
          <a:xfrm>
            <a:off x="384560" y="1880075"/>
            <a:ext cx="2190571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hlinkClick r:id="rId3"/>
              </a:rPr>
              <a:t>Link zum Lieferantenportal von Allegion</a:t>
            </a:r>
            <a:endParaRPr lang="en-US" sz="1800"/>
          </a:p>
          <a:p>
            <a:pPr algn="ctr"/>
            <a:endParaRPr lang="en-US" sz="1100"/>
          </a:p>
          <a:p>
            <a:pPr algn="ctr"/>
            <a:endParaRPr lang="en-US" sz="1000"/>
          </a:p>
          <a:p>
            <a:pPr algn="ctr"/>
            <a:r>
              <a:rPr lang="en-US" sz="1000"/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/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Aktuelle Allegion-Administratoren für PRISM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Mike Bellis</a:t>
            </a:r>
            <a:br>
              <a:rPr lang="en-US" sz="2000" dirty="0"/>
            </a:br>
            <a:r>
              <a:rPr lang="en-US" sz="2000"/>
              <a:t>(317) 703-5412</a:t>
            </a:r>
            <a:br>
              <a:rPr lang="en-US" sz="2000" dirty="0"/>
            </a:br>
            <a:r>
              <a:rPr lang="en-US" sz="2000">
                <a:hlinkClick r:id="rId3"/>
              </a:rPr>
              <a:t>michael.bellis@allegion.com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Molly Krich </a:t>
            </a:r>
            <a:br>
              <a:rPr lang="en-US" sz="2000" dirty="0"/>
            </a:br>
            <a:r>
              <a:rPr lang="en-US" sz="2000"/>
              <a:t>(805) 915-9959 </a:t>
            </a:r>
            <a:br>
              <a:rPr lang="en-US" sz="2000" dirty="0"/>
            </a:br>
            <a:r>
              <a:rPr lang="en-US" sz="2000">
                <a:hlinkClick r:id="rId4"/>
              </a:rPr>
              <a:t>molly.krich@allegion.com</a:t>
            </a:r>
            <a:br>
              <a:rPr lang="en-US" sz="2000" dirty="0"/>
            </a:br>
            <a:br>
              <a:rPr lang="en-US" sz="16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Überarbeitete Version 2 - 17.9.2019</a:t>
            </a:r>
            <a:br>
              <a:rPr lang="en-US" sz="2000" dirty="0"/>
            </a:br>
            <a:r>
              <a:rPr lang="en-US" sz="2000"/>
              <a:t>konvertiert von .pdf mit aktualisierten Screenshots 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Überarbeitete Version 3 - 14.1.2020</a:t>
            </a:r>
            <a:br>
              <a:rPr lang="en-US" sz="2000" dirty="0"/>
            </a:br>
            <a:r>
              <a:rPr lang="en-US" sz="2000"/>
              <a:t>Aktualisierung der Kontaktinformationen der Allegion-Administratoren</a:t>
            </a:r>
            <a:br>
              <a:rPr lang="en-US" sz="2000" dirty="0"/>
            </a:br>
            <a:r>
              <a:rPr lang="en-US" sz="2000"/>
              <a:t>Aktualisierung der Informationen zum Lieferantenportal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Was ist PRISM?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/>
              <a:t>PRISM ist eine webbasierte Software, mit der Allegion Ergebnisse/Probleme/Störungen in Bezug auf unsere Lieferanten dokumentiert und mit der Allegion die damit verbundenen Bemühungen zur Problemlösung mithilfe der Standardmethode zur Problemlösung, der 8D-Methode, nachverfolgt.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Wie greife ich auf PRISM zu?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6868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Als Lieferant können Sie nur dann PRISM-Konten und Zugriff auf diese Konten erhalten, wenn: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dirty="0"/>
              <a:t>Sie einem 8D-Team zugeordnet sind.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de-DE" dirty="0"/>
              <a:t>Sie einem 8D-Team mit einer </a:t>
            </a:r>
            <a:r>
              <a:rPr lang="de-DE" sz="1800" b="1" u="sng" dirty="0"/>
              <a:t>persönlichen</a:t>
            </a:r>
            <a:r>
              <a:rPr lang="de-DE" sz="1800" dirty="0"/>
              <a:t> E-Mail-Adresse des Unternehmens</a:t>
            </a:r>
            <a:r>
              <a:rPr lang="de-DE" dirty="0"/>
              <a:t> zugeordnet sind.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Beispiel-E-Mail, die Sie erhalten, nachdem Sie einem Team hinzugefügt wurden: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550925"/>
            <a:ext cx="5916877" cy="3841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/>
        </p:nvSpPr>
        <p:spPr>
          <a:xfrm>
            <a:off x="1126836" y="5894377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Wie greife ich auf PRISM zu?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Bildschirm zur Anmeldung:</a:t>
            </a:r>
            <a:r>
              <a:rPr lang="en-US">
                <a:hlinkClick r:id="rId4"/>
              </a:rPr>
              <a:t> www.global8d.com/allegion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/>
        </p:nvSpPr>
        <p:spPr>
          <a:xfrm>
            <a:off x="347829" y="5156255"/>
            <a:ext cx="8448342" cy="93871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Wenn Sie die Site zum ersten Mal über die Webadresse (anstelle eines Links in einer E-Mail) betreten, müssen Sie Zugriff anfordern.</a:t>
            </a:r>
          </a:p>
          <a:p>
            <a:pPr algn="ctr"/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Schließen Sie den Registrierungsprozess </a:t>
            </a:r>
            <a:r>
              <a:rPr lang="de-DE" sz="1100" u="sng" dirty="0">
                <a:latin typeface="Calibri" panose="020F0502020204030204" pitchFamily="34" charset="0"/>
                <a:cs typeface="Calibri" panose="020F0502020204030204" pitchFamily="34" charset="0"/>
              </a:rPr>
              <a:t>mit derselben E-Mail-Adresse ab, unter der Sie Ihre Benachrichtigungs-E-Mail erhalten haben oder von der Sie wissen, dass sie mit einer 8D-Maßnahme verknüpft ist.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 Wenn Sie (über diese E-Mail-Adresse) einem Team zugeordnet wurden, erhalten Sie sofortigen Zugriff auf das PRISM-System von </a:t>
            </a:r>
            <a:r>
              <a:rPr lang="de-DE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Allegion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Wie greife ich auf PRISM zu?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Alle vom PRISM-System gesendeten E-Mail-Benachrichtigungen werden so angezeigt, als ob sie von einem Allegion-Kontakt oder von der Adresse </a:t>
            </a:r>
            <a:r>
              <a:rPr lang="en-US" sz="1400">
                <a:hlinkClick r:id="rId3"/>
              </a:rPr>
              <a:t>support@prismportal.net stammen.</a:t>
            </a:r>
            <a:endParaRPr lang="en-US" sz="11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0056" y="766657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/>
        </p:nvSpPr>
        <p:spPr bwMode="gray">
          <a:xfrm>
            <a:off x="217805" y="3520383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Nachdem Sie sich bei PRISM angemeldet haben, wird der folgende Bildschirm angezeigt: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Der Bildschirm enthält nur die 8D-Maßnahmen, bei denen Sie Mitglied des Teams sind.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/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/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/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/>
              <a:t>8D-Maßnahmen - nur Schritt D0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376382" y="795353"/>
            <a:ext cx="8676178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Keine formale Problemlösung erforderlich.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de-DE" dirty="0"/>
              <a:t>Die Lieferanten sind dafür verantwortlich, verdächtige Bestände vor Ort und in SOMI abzugrenzen und sicherzustellen, dass KEINE weitere mangelhafte Ware an </a:t>
            </a:r>
            <a:r>
              <a:rPr lang="de-DE" dirty="0" err="1"/>
              <a:t>Allegion</a:t>
            </a:r>
            <a:r>
              <a:rPr lang="de-DE" dirty="0"/>
              <a:t> versandt wird.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23" y="1685664"/>
            <a:ext cx="1325418" cy="44038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 „Abgrenzung von Beständen" [Containment] in „Anhänge" und/oder</a:t>
            </a:r>
            <a:r>
              <a:rPr lang="de-DE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„Aktionsbeschreibung".  </a:t>
            </a:r>
            <a:endParaRPr lang="de-DE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„Bearbeiten" [Edit], um das bearbeitbare Formular zu öffnen, und klicken Sie dann nach Abschluss Ihrer Änderungen auf „Speichern und zurückgehen" [Save and Return] (siehe Screenshots auf der nächsten Folie).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/>
        </p:nvGrpSpPr>
        <p:grpSpPr>
          <a:xfrm>
            <a:off x="376382" y="1922743"/>
            <a:ext cx="6984999" cy="4825969"/>
            <a:chOff x="376382" y="1621012"/>
            <a:chExt cx="6984999" cy="48259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382" y="1621012"/>
              <a:ext cx="6984999" cy="482596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/>
        </p:nvSpPr>
        <p:spPr>
          <a:xfrm>
            <a:off x="2037160" y="2695318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95126" y="3887613"/>
            <a:ext cx="420797" cy="145478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8D-Maßnahmen - nur Schritt D0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571500"/>
          </a:xfrm>
        </p:spPr>
        <p:txBody>
          <a:bodyPr/>
          <a:lstStyle/>
          <a:p>
            <a:r>
              <a:rPr lang="de-DE"/>
              <a:t>Hinzufügen einer Aktionsbeschreibung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98707"/>
            <a:ext cx="5429885" cy="415151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2717228"/>
            <a:ext cx="2539999" cy="11387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Geben Sie Text in die entsprechenden Felder ein.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„Speichern und zurückgehen" [Save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Return], wenn Sie fertig sind.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572001" y="3192035"/>
            <a:ext cx="1444942" cy="94580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/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3592"/>
            <a:ext cx="7430655" cy="3023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Hinweis: Dieses Format („Bearbeiten" [Edit] - „Speichern und zurückgehen" [Save and Return]) wird in allen PRISM 8D-Updates gleich oder ähnlich aussehen.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/>
        </p:nvSpPr>
        <p:spPr>
          <a:xfrm>
            <a:off x="3172142" y="620473"/>
            <a:ext cx="5890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Zur Erinnerung:</a:t>
            </a:r>
          </a:p>
          <a:p>
            <a:r>
              <a:rPr lang="de-DE" sz="1600"/>
              <a:t>Die Lieferanten sind dafür verantwortlich, Bestände vor Ort und in SOMI abzugrenzen und sicherzustellen, dass Allegion KEINE weitere mangelhafte Ware erhält.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8D-Maßnahmen - nur Schritt D0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351027"/>
          </a:xfrm>
        </p:spPr>
        <p:txBody>
          <a:bodyPr/>
          <a:lstStyle/>
          <a:p>
            <a:r>
              <a:rPr lang="de-DE"/>
              <a:t>Hinzufügen von Anhängen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259" y="2183268"/>
            <a:ext cx="2184400" cy="18037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„Bearbeiten" [Edit], um den Bildschirm „Anhänge" [Attachments] wie unten gezeigt zu öffnen.  </a:t>
            </a:r>
            <a:r>
              <a:rPr lang="de-DE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werden alle Formattypen akzeptiert.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Klicken Sie auf „Speichern und zurückgehen" [Save </a:t>
            </a:r>
            <a:r>
              <a:rPr lang="de-DE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Return], nachdem alle Anhänge hochgeladen wurden.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/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/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/>
        </p:nvSpPr>
        <p:spPr>
          <a:xfrm>
            <a:off x="3215409" y="622003"/>
            <a:ext cx="5890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Zur Erinnerung:</a:t>
            </a:r>
          </a:p>
          <a:p>
            <a:r>
              <a:rPr lang="de-DE" sz="1600"/>
              <a:t>Die Lieferanten sind dafür verantwortlich, Bestände vor Ort und in SOMI abzugrenzen und sicherzustellen, dass Allegion KEINE weitere mangelhafte Ware erhält.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5751940" y="2996487"/>
            <a:ext cx="461319" cy="88647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/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root rId="5c27fd21-5079-4f4f-bb44-6021a93683bf">
  <converter client="fe80::5efe:10.160.96.215%4 (fe80::5efe:10.160.96.215%4)" created="Wed 10-Jun-2020 18:23:48-05:00" dstFile="Supplier_Instructions_for_allegion_PRISM_8Ds_Rev_3_1-2020.xml" id="637274282249778742" parser="8114b4f2-88fd-4938-827c-bbb6c6c6c6d2" server="mstool1.strakertranslations.com (fe80::5efe:10.160.96.215%4)" srcFile="Supplier_Instructions_for_allegion_PRISM_8Ds_Rev_3_1-2020.pptx" tags="true">MsoDocApp.Common, Version=1.0.7455.33413, Culture=neutral, PublicKeyToken=null RELEASE Sat 05/30/2020 18:33:46.99</converter>
  <options freeze="false" dummy="false" mark="false" clean="Both3" split="true"/>
</root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8759BA-A49C-F042-B9B8-EE220FEB65A8}">
  <ds:schemaRefs/>
</ds:datastoreItem>
</file>

<file path=customXml/itemProps4.xml><?xml version="1.0" encoding="utf-8"?>
<ds:datastoreItem xmlns:ds="http://schemas.openxmlformats.org/officeDocument/2006/customXml" ds:itemID="{3B4A995D-5F42-40EF-ABDB-FC4A0546FD9B}">
  <ds:schemaRefs>
    <ds:schemaRef ds:uri="http://schemas.microsoft.com/office/2006/metadata/properties"/>
    <ds:schemaRef ds:uri="http://schemas.microsoft.com/office/infopath/2007/PartnerControls"/>
    <ds:schemaRef ds:uri="92818ce1-7f5e-47e1-9d61-8cbe702c66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1524</Words>
  <Application>Microsoft Macintosh PowerPoint</Application>
  <PresentationFormat>On-screen Show (4:3)</PresentationFormat>
  <Paragraphs>138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ALLE_PPT_Template_expanded_vMay21</vt:lpstr>
      <vt:lpstr>Anweisungen zur Benutzung des Allegion PRISM 8D-Systems durch Lieferanten</vt:lpstr>
      <vt:lpstr>Allgemeine Anweisungen zur Benutzung des Allegion PRISM 8D-Systems durch Lieferanten </vt:lpstr>
      <vt:lpstr>Was ist PRISM?</vt:lpstr>
      <vt:lpstr>Wie greife ich auf PRISM zu? </vt:lpstr>
      <vt:lpstr>Wie greife ich auf PRISM zu? </vt:lpstr>
      <vt:lpstr>Wie greife ich auf PRISM zu? </vt:lpstr>
      <vt:lpstr>8D-Maßnahmen - nur Schritt D0 </vt:lpstr>
      <vt:lpstr>8D-Maßnahmen - nur Schritt D0</vt:lpstr>
      <vt:lpstr>8D-Maßnahmen - nur Schritt D0</vt:lpstr>
      <vt:lpstr>Vollständige 8D-Maßnahmen 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</vt:lpstr>
      <vt:lpstr>Vollständige 8D-Maßnahmen </vt:lpstr>
      <vt:lpstr>Vollständige 8D-Maßnahmen</vt:lpstr>
      <vt:lpstr>Ressourcen - Benutzerhandbücher im Lieferantenportal</vt:lpstr>
      <vt:lpstr>Aktuelle Allegion-Administratoren für PRISM  Mike Bellis (317) 703-5412 michael.bellis@allegion.com  Molly Krich  (805) 915-9959  molly.krich@allegion.com  </vt:lpstr>
      <vt:lpstr>Überarbeitete Version 2 - 17.9.2019 konvertiert von .pdf mit aktualisierten Screenshots   Überarbeitete Version 3 - 14.1.2020 Aktualisierung der Kontaktinformationen der Allegion-Administratoren Aktualisierung der Informationen zum Lieferantenportal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Zoe Jin</cp:lastModifiedBy>
  <cp:revision>93</cp:revision>
  <cp:lastPrinted>2014-05-21T12:24:11Z</cp:lastPrinted>
  <dcterms:created xsi:type="dcterms:W3CDTF">2014-05-23T12:33:43Z</dcterms:created>
  <dcterms:modified xsi:type="dcterms:W3CDTF">2020-06-14T08:22:26Z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